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heme/themeOverride1.xml" ContentType="application/vnd.openxmlformats-officedocument.themeOverr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0" r:id="rId2"/>
  </p:sldMasterIdLst>
  <p:notesMasterIdLst>
    <p:notesMasterId r:id="rId22"/>
  </p:notesMasterIdLst>
  <p:sldIdLst>
    <p:sldId id="463" r:id="rId3"/>
    <p:sldId id="474" r:id="rId4"/>
    <p:sldId id="478" r:id="rId5"/>
    <p:sldId id="424" r:id="rId6"/>
    <p:sldId id="484" r:id="rId7"/>
    <p:sldId id="491" r:id="rId8"/>
    <p:sldId id="479" r:id="rId9"/>
    <p:sldId id="483" r:id="rId10"/>
    <p:sldId id="482" r:id="rId11"/>
    <p:sldId id="425" r:id="rId12"/>
    <p:sldId id="493" r:id="rId13"/>
    <p:sldId id="427" r:id="rId14"/>
    <p:sldId id="490" r:id="rId15"/>
    <p:sldId id="481" r:id="rId16"/>
    <p:sldId id="416" r:id="rId17"/>
    <p:sldId id="488" r:id="rId18"/>
    <p:sldId id="477" r:id="rId19"/>
    <p:sldId id="489" r:id="rId20"/>
    <p:sldId id="492"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7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BB5CB11-60D8-F244-9AA1-5B1A536C5E67}" v="170" dt="2024-05-29T05:19:14.21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850"/>
    <p:restoredTop sz="74822"/>
  </p:normalViewPr>
  <p:slideViewPr>
    <p:cSldViewPr snapToGrid="0">
      <p:cViewPr varScale="1">
        <p:scale>
          <a:sx n="104" d="100"/>
          <a:sy n="104" d="100"/>
        </p:scale>
        <p:origin x="2096" y="2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tableStyles" Target="tableStyle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presProps" Target="presProps.xml"/><Relationship Id="rId28" Type="http://schemas.microsoft.com/office/2015/10/relationships/revisionInfo" Target="revisionInfo.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notesMaster" Target="notesMasters/notesMaster1.xml"/><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iorgia Mori" userId="b9c2535d-2405-4de5-bcab-314c50006d75" providerId="ADAL" clId="{0BB5CB11-60D8-F244-9AA1-5B1A536C5E67}"/>
    <pc:docChg chg="undo custSel addSld delSld modSld sldOrd">
      <pc:chgData name="Giorgia Mori" userId="b9c2535d-2405-4de5-bcab-314c50006d75" providerId="ADAL" clId="{0BB5CB11-60D8-F244-9AA1-5B1A536C5E67}" dt="2024-05-29T05:49:00.564" v="1672" actId="20577"/>
      <pc:docMkLst>
        <pc:docMk/>
      </pc:docMkLst>
      <pc:sldChg chg="del">
        <pc:chgData name="Giorgia Mori" userId="b9c2535d-2405-4de5-bcab-314c50006d75" providerId="ADAL" clId="{0BB5CB11-60D8-F244-9AA1-5B1A536C5E67}" dt="2024-05-07T05:30:12.125" v="41" actId="2696"/>
        <pc:sldMkLst>
          <pc:docMk/>
          <pc:sldMk cId="0" sldId="258"/>
        </pc:sldMkLst>
      </pc:sldChg>
      <pc:sldChg chg="add del">
        <pc:chgData name="Giorgia Mori" userId="b9c2535d-2405-4de5-bcab-314c50006d75" providerId="ADAL" clId="{0BB5CB11-60D8-F244-9AA1-5B1A536C5E67}" dt="2024-05-07T07:44:28.918" v="608" actId="2696"/>
        <pc:sldMkLst>
          <pc:docMk/>
          <pc:sldMk cId="831650351" sldId="297"/>
        </pc:sldMkLst>
      </pc:sldChg>
      <pc:sldChg chg="del">
        <pc:chgData name="Giorgia Mori" userId="b9c2535d-2405-4de5-bcab-314c50006d75" providerId="ADAL" clId="{0BB5CB11-60D8-F244-9AA1-5B1A536C5E67}" dt="2024-05-07T05:30:30.207" v="46" actId="2696"/>
        <pc:sldMkLst>
          <pc:docMk/>
          <pc:sldMk cId="2915340827" sldId="310"/>
        </pc:sldMkLst>
      </pc:sldChg>
      <pc:sldChg chg="del">
        <pc:chgData name="Giorgia Mori" userId="b9c2535d-2405-4de5-bcab-314c50006d75" providerId="ADAL" clId="{0BB5CB11-60D8-F244-9AA1-5B1A536C5E67}" dt="2024-05-07T05:30:29.756" v="45" actId="2696"/>
        <pc:sldMkLst>
          <pc:docMk/>
          <pc:sldMk cId="3456622417" sldId="414"/>
        </pc:sldMkLst>
      </pc:sldChg>
      <pc:sldChg chg="addSp delSp modSp add mod ord modNotesTx">
        <pc:chgData name="Giorgia Mori" userId="b9c2535d-2405-4de5-bcab-314c50006d75" providerId="ADAL" clId="{0BB5CB11-60D8-F244-9AA1-5B1A536C5E67}" dt="2024-05-08T01:51:56.632" v="813" actId="20577"/>
        <pc:sldMkLst>
          <pc:docMk/>
          <pc:sldMk cId="45786628" sldId="416"/>
        </pc:sldMkLst>
        <pc:spChg chg="add del mod">
          <ac:chgData name="Giorgia Mori" userId="b9c2535d-2405-4de5-bcab-314c50006d75" providerId="ADAL" clId="{0BB5CB11-60D8-F244-9AA1-5B1A536C5E67}" dt="2024-05-07T07:39:54.093" v="559" actId="1076"/>
          <ac:spMkLst>
            <pc:docMk/>
            <pc:sldMk cId="45786628" sldId="416"/>
            <ac:spMk id="2" creationId="{8AF478A9-C1BC-545B-DCD6-2336AA54A9B8}"/>
          </ac:spMkLst>
        </pc:spChg>
        <pc:picChg chg="add del">
          <ac:chgData name="Giorgia Mori" userId="b9c2535d-2405-4de5-bcab-314c50006d75" providerId="ADAL" clId="{0BB5CB11-60D8-F244-9AA1-5B1A536C5E67}" dt="2024-05-07T07:39:54.927" v="560" actId="478"/>
          <ac:picMkLst>
            <pc:docMk/>
            <pc:sldMk cId="45786628" sldId="416"/>
            <ac:picMk id="2052" creationId="{7ECEEE07-302A-C202-4C62-3F876AED0D6D}"/>
          </ac:picMkLst>
        </pc:picChg>
      </pc:sldChg>
      <pc:sldChg chg="addSp delSp modSp del mod modShow">
        <pc:chgData name="Giorgia Mori" userId="b9c2535d-2405-4de5-bcab-314c50006d75" providerId="ADAL" clId="{0BB5CB11-60D8-F244-9AA1-5B1A536C5E67}" dt="2024-05-14T08:26:23.289" v="1059" actId="2696"/>
        <pc:sldMkLst>
          <pc:docMk/>
          <pc:sldMk cId="1800459148" sldId="423"/>
        </pc:sldMkLst>
        <pc:spChg chg="mod">
          <ac:chgData name="Giorgia Mori" userId="b9c2535d-2405-4de5-bcab-314c50006d75" providerId="ADAL" clId="{0BB5CB11-60D8-F244-9AA1-5B1A536C5E67}" dt="2024-05-07T07:44:18.067" v="607" actId="2711"/>
          <ac:spMkLst>
            <pc:docMk/>
            <pc:sldMk cId="1800459148" sldId="423"/>
            <ac:spMk id="2" creationId="{9BC353E3-BD5D-AE49-23BE-82B24AFD8568}"/>
          </ac:spMkLst>
        </pc:spChg>
        <pc:spChg chg="mod">
          <ac:chgData name="Giorgia Mori" userId="b9c2535d-2405-4de5-bcab-314c50006d75" providerId="ADAL" clId="{0BB5CB11-60D8-F244-9AA1-5B1A536C5E67}" dt="2024-05-07T07:44:14.374" v="606" actId="2711"/>
          <ac:spMkLst>
            <pc:docMk/>
            <pc:sldMk cId="1800459148" sldId="423"/>
            <ac:spMk id="3" creationId="{4EE4C11D-6F78-F5C5-494C-358FF9C1889B}"/>
          </ac:spMkLst>
        </pc:spChg>
        <pc:picChg chg="add mod">
          <ac:chgData name="Giorgia Mori" userId="b9c2535d-2405-4de5-bcab-314c50006d75" providerId="ADAL" clId="{0BB5CB11-60D8-F244-9AA1-5B1A536C5E67}" dt="2024-05-08T10:07:23.332" v="877" actId="1076"/>
          <ac:picMkLst>
            <pc:docMk/>
            <pc:sldMk cId="1800459148" sldId="423"/>
            <ac:picMk id="5" creationId="{006BB319-241E-3617-D5FF-B630107408CF}"/>
          </ac:picMkLst>
        </pc:picChg>
        <pc:picChg chg="del mod modCrop">
          <ac:chgData name="Giorgia Mori" userId="b9c2535d-2405-4de5-bcab-314c50006d75" providerId="ADAL" clId="{0BB5CB11-60D8-F244-9AA1-5B1A536C5E67}" dt="2024-05-08T10:07:46.648" v="880" actId="21"/>
          <ac:picMkLst>
            <pc:docMk/>
            <pc:sldMk cId="1800459148" sldId="423"/>
            <ac:picMk id="7" creationId="{E6175ED7-73B5-B184-8F0C-47DD99534D63}"/>
          </ac:picMkLst>
        </pc:picChg>
        <pc:picChg chg="add mod">
          <ac:chgData name="Giorgia Mori" userId="b9c2535d-2405-4de5-bcab-314c50006d75" providerId="ADAL" clId="{0BB5CB11-60D8-F244-9AA1-5B1A536C5E67}" dt="2024-05-08T10:08:10.107" v="885" actId="1076"/>
          <ac:picMkLst>
            <pc:docMk/>
            <pc:sldMk cId="1800459148" sldId="423"/>
            <ac:picMk id="8" creationId="{19D209AF-DE11-2015-502E-F4F5F316A479}"/>
          </ac:picMkLst>
        </pc:picChg>
      </pc:sldChg>
      <pc:sldChg chg="addSp delSp modSp mod modAnim modShow modNotesTx">
        <pc:chgData name="Giorgia Mori" userId="b9c2535d-2405-4de5-bcab-314c50006d75" providerId="ADAL" clId="{0BB5CB11-60D8-F244-9AA1-5B1A536C5E67}" dt="2024-05-15T06:05:05.014" v="1178" actId="20577"/>
        <pc:sldMkLst>
          <pc:docMk/>
          <pc:sldMk cId="2999654089" sldId="424"/>
        </pc:sldMkLst>
        <pc:spChg chg="del">
          <ac:chgData name="Giorgia Mori" userId="b9c2535d-2405-4de5-bcab-314c50006d75" providerId="ADAL" clId="{0BB5CB11-60D8-F244-9AA1-5B1A536C5E67}" dt="2024-05-07T05:37:14.973" v="84" actId="478"/>
          <ac:spMkLst>
            <pc:docMk/>
            <pc:sldMk cId="2999654089" sldId="424"/>
            <ac:spMk id="3" creationId="{7D4D9F36-F5B5-589A-2538-40DF983E3015}"/>
          </ac:spMkLst>
        </pc:spChg>
        <pc:spChg chg="add del mod">
          <ac:chgData name="Giorgia Mori" userId="b9c2535d-2405-4de5-bcab-314c50006d75" providerId="ADAL" clId="{0BB5CB11-60D8-F244-9AA1-5B1A536C5E67}" dt="2024-05-07T05:37:18.086" v="85" actId="478"/>
          <ac:spMkLst>
            <pc:docMk/>
            <pc:sldMk cId="2999654089" sldId="424"/>
            <ac:spMk id="5" creationId="{5B21E7DB-437C-5195-BD15-6E13FEC3293D}"/>
          </ac:spMkLst>
        </pc:spChg>
        <pc:spChg chg="add mod">
          <ac:chgData name="Giorgia Mori" userId="b9c2535d-2405-4de5-bcab-314c50006d75" providerId="ADAL" clId="{0BB5CB11-60D8-F244-9AA1-5B1A536C5E67}" dt="2024-05-07T05:40:25.804" v="117" actId="1076"/>
          <ac:spMkLst>
            <pc:docMk/>
            <pc:sldMk cId="2999654089" sldId="424"/>
            <ac:spMk id="6" creationId="{905889BA-0F16-3394-ADA9-589BBA18B221}"/>
          </ac:spMkLst>
        </pc:spChg>
        <pc:picChg chg="mod">
          <ac:chgData name="Giorgia Mori" userId="b9c2535d-2405-4de5-bcab-314c50006d75" providerId="ADAL" clId="{0BB5CB11-60D8-F244-9AA1-5B1A536C5E67}" dt="2024-05-07T05:39:51.233" v="114" actId="1076"/>
          <ac:picMkLst>
            <pc:docMk/>
            <pc:sldMk cId="2999654089" sldId="424"/>
            <ac:picMk id="4" creationId="{5308F0E4-4617-CA46-8B58-9ADF6A2750D7}"/>
          </ac:picMkLst>
        </pc:picChg>
      </pc:sldChg>
      <pc:sldChg chg="addSp modSp mod modAnim">
        <pc:chgData name="Giorgia Mori" userId="b9c2535d-2405-4de5-bcab-314c50006d75" providerId="ADAL" clId="{0BB5CB11-60D8-F244-9AA1-5B1A536C5E67}" dt="2024-05-15T10:24:22.582" v="1341"/>
        <pc:sldMkLst>
          <pc:docMk/>
          <pc:sldMk cId="1090820978" sldId="425"/>
        </pc:sldMkLst>
        <pc:spChg chg="mod">
          <ac:chgData name="Giorgia Mori" userId="b9c2535d-2405-4de5-bcab-314c50006d75" providerId="ADAL" clId="{0BB5CB11-60D8-F244-9AA1-5B1A536C5E67}" dt="2024-05-15T10:24:01.415" v="1332" actId="1076"/>
          <ac:spMkLst>
            <pc:docMk/>
            <pc:sldMk cId="1090820978" sldId="425"/>
            <ac:spMk id="2" creationId="{42579BB9-9951-F3EA-0EDA-F417539D54A3}"/>
          </ac:spMkLst>
        </pc:spChg>
        <pc:spChg chg="mod">
          <ac:chgData name="Giorgia Mori" userId="b9c2535d-2405-4de5-bcab-314c50006d75" providerId="ADAL" clId="{0BB5CB11-60D8-F244-9AA1-5B1A536C5E67}" dt="2024-05-15T10:23:54.225" v="1330" actId="1076"/>
          <ac:spMkLst>
            <pc:docMk/>
            <pc:sldMk cId="1090820978" sldId="425"/>
            <ac:spMk id="3" creationId="{E0D59872-9E1D-9F60-E5A9-96BA43C69F94}"/>
          </ac:spMkLst>
        </pc:spChg>
        <pc:picChg chg="add mod">
          <ac:chgData name="Giorgia Mori" userId="b9c2535d-2405-4de5-bcab-314c50006d75" providerId="ADAL" clId="{0BB5CB11-60D8-F244-9AA1-5B1A536C5E67}" dt="2024-05-15T10:24:04.679" v="1333" actId="1076"/>
          <ac:picMkLst>
            <pc:docMk/>
            <pc:sldMk cId="1090820978" sldId="425"/>
            <ac:picMk id="4" creationId="{57D0DB04-CF54-C76E-CA14-8B73E751C93C}"/>
          </ac:picMkLst>
        </pc:picChg>
        <pc:picChg chg="add mod">
          <ac:chgData name="Giorgia Mori" userId="b9c2535d-2405-4de5-bcab-314c50006d75" providerId="ADAL" clId="{0BB5CB11-60D8-F244-9AA1-5B1A536C5E67}" dt="2024-05-15T10:24:15.511" v="1339" actId="1076"/>
          <ac:picMkLst>
            <pc:docMk/>
            <pc:sldMk cId="1090820978" sldId="425"/>
            <ac:picMk id="5" creationId="{FA9FB0A6-1270-72C5-8A1D-E4112A775335}"/>
          </ac:picMkLst>
        </pc:picChg>
        <pc:picChg chg="add mod">
          <ac:chgData name="Giorgia Mori" userId="b9c2535d-2405-4de5-bcab-314c50006d75" providerId="ADAL" clId="{0BB5CB11-60D8-F244-9AA1-5B1A536C5E67}" dt="2024-05-15T10:24:14.024" v="1338" actId="1076"/>
          <ac:picMkLst>
            <pc:docMk/>
            <pc:sldMk cId="1090820978" sldId="425"/>
            <ac:picMk id="6" creationId="{CA948061-9C22-D67F-02A2-BF714C212E3A}"/>
          </ac:picMkLst>
        </pc:picChg>
      </pc:sldChg>
      <pc:sldChg chg="addSp delSp modSp mod modShow modNotesTx">
        <pc:chgData name="Giorgia Mori" userId="b9c2535d-2405-4de5-bcab-314c50006d75" providerId="ADAL" clId="{0BB5CB11-60D8-F244-9AA1-5B1A536C5E67}" dt="2024-05-15T10:21:05.522" v="1310" actId="729"/>
        <pc:sldMkLst>
          <pc:docMk/>
          <pc:sldMk cId="2547146072" sldId="427"/>
        </pc:sldMkLst>
        <pc:spChg chg="mod">
          <ac:chgData name="Giorgia Mori" userId="b9c2535d-2405-4de5-bcab-314c50006d75" providerId="ADAL" clId="{0BB5CB11-60D8-F244-9AA1-5B1A536C5E67}" dt="2024-05-15T06:30:01.694" v="1242" actId="1076"/>
          <ac:spMkLst>
            <pc:docMk/>
            <pc:sldMk cId="2547146072" sldId="427"/>
            <ac:spMk id="3" creationId="{A36B876C-8720-9227-A96D-D1D84DC8EFFB}"/>
          </ac:spMkLst>
        </pc:spChg>
        <pc:spChg chg="add del mod">
          <ac:chgData name="Giorgia Mori" userId="b9c2535d-2405-4de5-bcab-314c50006d75" providerId="ADAL" clId="{0BB5CB11-60D8-F244-9AA1-5B1A536C5E67}" dt="2024-05-07T07:36:30.997" v="527" actId="478"/>
          <ac:spMkLst>
            <pc:docMk/>
            <pc:sldMk cId="2547146072" sldId="427"/>
            <ac:spMk id="4" creationId="{69D1C501-1F88-FEFD-D1A1-820639D294E3}"/>
          </ac:spMkLst>
        </pc:spChg>
        <pc:picChg chg="del mod">
          <ac:chgData name="Giorgia Mori" userId="b9c2535d-2405-4de5-bcab-314c50006d75" providerId="ADAL" clId="{0BB5CB11-60D8-F244-9AA1-5B1A536C5E67}" dt="2024-05-07T07:36:29.574" v="526" actId="478"/>
          <ac:picMkLst>
            <pc:docMk/>
            <pc:sldMk cId="2547146072" sldId="427"/>
            <ac:picMk id="5" creationId="{3DE5640F-124B-B239-4480-4FA96B3CD8E0}"/>
          </ac:picMkLst>
        </pc:picChg>
        <pc:picChg chg="add del mod">
          <ac:chgData name="Giorgia Mori" userId="b9c2535d-2405-4de5-bcab-314c50006d75" providerId="ADAL" clId="{0BB5CB11-60D8-F244-9AA1-5B1A536C5E67}" dt="2024-05-15T06:29:51.276" v="1239" actId="478"/>
          <ac:picMkLst>
            <pc:docMk/>
            <pc:sldMk cId="2547146072" sldId="427"/>
            <ac:picMk id="7" creationId="{5E412181-9E95-E1AD-68A6-6CC0FCD295F3}"/>
          </ac:picMkLst>
        </pc:picChg>
        <pc:picChg chg="add del mod">
          <ac:chgData name="Giorgia Mori" userId="b9c2535d-2405-4de5-bcab-314c50006d75" providerId="ADAL" clId="{0BB5CB11-60D8-F244-9AA1-5B1A536C5E67}" dt="2024-05-07T07:38:05.392" v="549" actId="21"/>
          <ac:picMkLst>
            <pc:docMk/>
            <pc:sldMk cId="2547146072" sldId="427"/>
            <ac:picMk id="8" creationId="{D2B699BB-7319-981B-7267-3FF8920B3806}"/>
          </ac:picMkLst>
        </pc:picChg>
      </pc:sldChg>
      <pc:sldChg chg="del">
        <pc:chgData name="Giorgia Mori" userId="b9c2535d-2405-4de5-bcab-314c50006d75" providerId="ADAL" clId="{0BB5CB11-60D8-F244-9AA1-5B1A536C5E67}" dt="2024-05-07T05:50:25.952" v="278" actId="2696"/>
        <pc:sldMkLst>
          <pc:docMk/>
          <pc:sldMk cId="2002883471" sldId="428"/>
        </pc:sldMkLst>
      </pc:sldChg>
      <pc:sldChg chg="add del modNotesTx">
        <pc:chgData name="Giorgia Mori" userId="b9c2535d-2405-4de5-bcab-314c50006d75" providerId="ADAL" clId="{0BB5CB11-60D8-F244-9AA1-5B1A536C5E67}" dt="2024-05-07T07:41:40.321" v="576" actId="2696"/>
        <pc:sldMkLst>
          <pc:docMk/>
          <pc:sldMk cId="1066293812" sldId="447"/>
        </pc:sldMkLst>
      </pc:sldChg>
      <pc:sldChg chg="addSp delSp modSp add del mod ord modNotesTx">
        <pc:chgData name="Giorgia Mori" userId="b9c2535d-2405-4de5-bcab-314c50006d75" providerId="ADAL" clId="{0BB5CB11-60D8-F244-9AA1-5B1A536C5E67}" dt="2024-05-15T10:24:27.731" v="1343" actId="2696"/>
        <pc:sldMkLst>
          <pc:docMk/>
          <pc:sldMk cId="2191045404" sldId="451"/>
        </pc:sldMkLst>
        <pc:spChg chg="add del mod">
          <ac:chgData name="Giorgia Mori" userId="b9c2535d-2405-4de5-bcab-314c50006d75" providerId="ADAL" clId="{0BB5CB11-60D8-F244-9AA1-5B1A536C5E67}" dt="2024-05-07T07:34:19.432" v="505" actId="478"/>
          <ac:spMkLst>
            <pc:docMk/>
            <pc:sldMk cId="2191045404" sldId="451"/>
            <ac:spMk id="2" creationId="{951E648C-0F8B-3309-CB5B-605CE16B846C}"/>
          </ac:spMkLst>
        </pc:spChg>
        <pc:spChg chg="mod">
          <ac:chgData name="Giorgia Mori" userId="b9c2535d-2405-4de5-bcab-314c50006d75" providerId="ADAL" clId="{0BB5CB11-60D8-F244-9AA1-5B1A536C5E67}" dt="2024-05-15T06:21:20.757" v="1237" actId="14100"/>
          <ac:spMkLst>
            <pc:docMk/>
            <pc:sldMk cId="2191045404" sldId="451"/>
            <ac:spMk id="3" creationId="{B1729448-5F50-50CE-2334-014CEF097024}"/>
          </ac:spMkLst>
        </pc:spChg>
        <pc:spChg chg="mod">
          <ac:chgData name="Giorgia Mori" userId="b9c2535d-2405-4de5-bcab-314c50006d75" providerId="ADAL" clId="{0BB5CB11-60D8-F244-9AA1-5B1A536C5E67}" dt="2024-05-07T07:30:39.424" v="490" actId="1076"/>
          <ac:spMkLst>
            <pc:docMk/>
            <pc:sldMk cId="2191045404" sldId="451"/>
            <ac:spMk id="14" creationId="{7F40F5E3-C999-0646-3AC0-0C2E6B6A0133}"/>
          </ac:spMkLst>
        </pc:spChg>
        <pc:spChg chg="mod">
          <ac:chgData name="Giorgia Mori" userId="b9c2535d-2405-4de5-bcab-314c50006d75" providerId="ADAL" clId="{0BB5CB11-60D8-F244-9AA1-5B1A536C5E67}" dt="2024-05-07T07:30:36.002" v="489" actId="1076"/>
          <ac:spMkLst>
            <pc:docMk/>
            <pc:sldMk cId="2191045404" sldId="451"/>
            <ac:spMk id="18" creationId="{DCA31D84-494C-97F8-B7A3-59518331A4F0}"/>
          </ac:spMkLst>
        </pc:spChg>
        <pc:spChg chg="mod">
          <ac:chgData name="Giorgia Mori" userId="b9c2535d-2405-4de5-bcab-314c50006d75" providerId="ADAL" clId="{0BB5CB11-60D8-F244-9AA1-5B1A536C5E67}" dt="2024-05-07T07:30:32.590" v="488" actId="14100"/>
          <ac:spMkLst>
            <pc:docMk/>
            <pc:sldMk cId="2191045404" sldId="451"/>
            <ac:spMk id="19" creationId="{50786689-6A8E-3158-B6BD-BBF681F502AE}"/>
          </ac:spMkLst>
        </pc:spChg>
        <pc:spChg chg="mod">
          <ac:chgData name="Giorgia Mori" userId="b9c2535d-2405-4de5-bcab-314c50006d75" providerId="ADAL" clId="{0BB5CB11-60D8-F244-9AA1-5B1A536C5E67}" dt="2024-05-07T07:29:08.230" v="467" actId="2711"/>
          <ac:spMkLst>
            <pc:docMk/>
            <pc:sldMk cId="2191045404" sldId="451"/>
            <ac:spMk id="30" creationId="{124A4118-F693-D9B0-0A96-61D6BE4BA511}"/>
          </ac:spMkLst>
        </pc:spChg>
        <pc:spChg chg="mod">
          <ac:chgData name="Giorgia Mori" userId="b9c2535d-2405-4de5-bcab-314c50006d75" providerId="ADAL" clId="{0BB5CB11-60D8-F244-9AA1-5B1A536C5E67}" dt="2024-05-07T07:29:13.485" v="468" actId="2711"/>
          <ac:spMkLst>
            <pc:docMk/>
            <pc:sldMk cId="2191045404" sldId="451"/>
            <ac:spMk id="129" creationId="{A632ACAC-5FC5-9D31-53A9-7396BBC8F8CE}"/>
          </ac:spMkLst>
        </pc:spChg>
        <pc:spChg chg="mod">
          <ac:chgData name="Giorgia Mori" userId="b9c2535d-2405-4de5-bcab-314c50006d75" providerId="ADAL" clId="{0BB5CB11-60D8-F244-9AA1-5B1A536C5E67}" dt="2024-05-07T07:29:17.690" v="469" actId="2711"/>
          <ac:spMkLst>
            <pc:docMk/>
            <pc:sldMk cId="2191045404" sldId="451"/>
            <ac:spMk id="140" creationId="{BE652DA2-A9B3-ED06-4FB5-478B6A27A03A}"/>
          </ac:spMkLst>
        </pc:spChg>
        <pc:spChg chg="mod">
          <ac:chgData name="Giorgia Mori" userId="b9c2535d-2405-4de5-bcab-314c50006d75" providerId="ADAL" clId="{0BB5CB11-60D8-F244-9AA1-5B1A536C5E67}" dt="2024-05-07T07:30:14.810" v="485" actId="1036"/>
          <ac:spMkLst>
            <pc:docMk/>
            <pc:sldMk cId="2191045404" sldId="451"/>
            <ac:spMk id="150" creationId="{B511B6A0-A349-AED6-94A7-54A3D6602BDA}"/>
          </ac:spMkLst>
        </pc:spChg>
        <pc:spChg chg="mod">
          <ac:chgData name="Giorgia Mori" userId="b9c2535d-2405-4de5-bcab-314c50006d75" providerId="ADAL" clId="{0BB5CB11-60D8-F244-9AA1-5B1A536C5E67}" dt="2024-05-07T07:30:11.482" v="483" actId="14100"/>
          <ac:spMkLst>
            <pc:docMk/>
            <pc:sldMk cId="2191045404" sldId="451"/>
            <ac:spMk id="151" creationId="{A5DB53E2-CB00-100A-B053-39043BF9C8A2}"/>
          </ac:spMkLst>
        </pc:spChg>
        <pc:spChg chg="mod">
          <ac:chgData name="Giorgia Mori" userId="b9c2535d-2405-4de5-bcab-314c50006d75" providerId="ADAL" clId="{0BB5CB11-60D8-F244-9AA1-5B1A536C5E67}" dt="2024-05-07T07:29:25.878" v="471" actId="2711"/>
          <ac:spMkLst>
            <pc:docMk/>
            <pc:sldMk cId="2191045404" sldId="451"/>
            <ac:spMk id="162" creationId="{9486E7D6-6B50-48CC-4F78-A3ECF86A23DB}"/>
          </ac:spMkLst>
        </pc:spChg>
        <pc:spChg chg="mod">
          <ac:chgData name="Giorgia Mori" userId="b9c2535d-2405-4de5-bcab-314c50006d75" providerId="ADAL" clId="{0BB5CB11-60D8-F244-9AA1-5B1A536C5E67}" dt="2024-05-07T07:30:05.689" v="482" actId="1036"/>
          <ac:spMkLst>
            <pc:docMk/>
            <pc:sldMk cId="2191045404" sldId="451"/>
            <ac:spMk id="172" creationId="{16E60CDF-5BFD-2685-5222-420C52E33AF0}"/>
          </ac:spMkLst>
        </pc:spChg>
        <pc:spChg chg="mod">
          <ac:chgData name="Giorgia Mori" userId="b9c2535d-2405-4de5-bcab-314c50006d75" providerId="ADAL" clId="{0BB5CB11-60D8-F244-9AA1-5B1A536C5E67}" dt="2024-05-07T07:29:31.160" v="472" actId="2711"/>
          <ac:spMkLst>
            <pc:docMk/>
            <pc:sldMk cId="2191045404" sldId="451"/>
            <ac:spMk id="173" creationId="{61228121-5AFD-DE63-F03F-7D2EFA491910}"/>
          </ac:spMkLst>
        </pc:spChg>
        <pc:spChg chg="mod">
          <ac:chgData name="Giorgia Mori" userId="b9c2535d-2405-4de5-bcab-314c50006d75" providerId="ADAL" clId="{0BB5CB11-60D8-F244-9AA1-5B1A536C5E67}" dt="2024-05-07T07:30:02.726" v="480" actId="1035"/>
          <ac:spMkLst>
            <pc:docMk/>
            <pc:sldMk cId="2191045404" sldId="451"/>
            <ac:spMk id="183" creationId="{6A0499E0-D5E3-C1FF-C555-C50174BA69A6}"/>
          </ac:spMkLst>
        </pc:spChg>
        <pc:spChg chg="mod">
          <ac:chgData name="Giorgia Mori" userId="b9c2535d-2405-4de5-bcab-314c50006d75" providerId="ADAL" clId="{0BB5CB11-60D8-F244-9AA1-5B1A536C5E67}" dt="2024-05-07T07:29:35.424" v="473" actId="2711"/>
          <ac:spMkLst>
            <pc:docMk/>
            <pc:sldMk cId="2191045404" sldId="451"/>
            <ac:spMk id="184" creationId="{AB5B0BA2-BF83-771C-97CA-6409BB2BE12C}"/>
          </ac:spMkLst>
        </pc:spChg>
        <pc:spChg chg="mod">
          <ac:chgData name="Giorgia Mori" userId="b9c2535d-2405-4de5-bcab-314c50006d75" providerId="ADAL" clId="{0BB5CB11-60D8-F244-9AA1-5B1A536C5E67}" dt="2024-05-07T07:29:54.339" v="477" actId="1036"/>
          <ac:spMkLst>
            <pc:docMk/>
            <pc:sldMk cId="2191045404" sldId="451"/>
            <ac:spMk id="194" creationId="{8B793067-506C-2905-A1AB-4FA9CB6286A6}"/>
          </ac:spMkLst>
        </pc:spChg>
        <pc:spChg chg="mod">
          <ac:chgData name="Giorgia Mori" userId="b9c2535d-2405-4de5-bcab-314c50006d75" providerId="ADAL" clId="{0BB5CB11-60D8-F244-9AA1-5B1A536C5E67}" dt="2024-05-07T07:29:39.794" v="474" actId="2711"/>
          <ac:spMkLst>
            <pc:docMk/>
            <pc:sldMk cId="2191045404" sldId="451"/>
            <ac:spMk id="195" creationId="{349B0082-7D58-B7E5-BA23-27E2290102E2}"/>
          </ac:spMkLst>
        </pc:spChg>
        <pc:spChg chg="mod">
          <ac:chgData name="Giorgia Mori" userId="b9c2535d-2405-4de5-bcab-314c50006d75" providerId="ADAL" clId="{0BB5CB11-60D8-F244-9AA1-5B1A536C5E67}" dt="2024-05-07T07:29:57.887" v="479" actId="1036"/>
          <ac:spMkLst>
            <pc:docMk/>
            <pc:sldMk cId="2191045404" sldId="451"/>
            <ac:spMk id="205" creationId="{B105C785-A0E3-FAF5-D72E-5C9E8F959242}"/>
          </ac:spMkLst>
        </pc:spChg>
        <pc:spChg chg="mod">
          <ac:chgData name="Giorgia Mori" userId="b9c2535d-2405-4de5-bcab-314c50006d75" providerId="ADAL" clId="{0BB5CB11-60D8-F244-9AA1-5B1A536C5E67}" dt="2024-05-07T07:29:48.852" v="476" actId="1076"/>
          <ac:spMkLst>
            <pc:docMk/>
            <pc:sldMk cId="2191045404" sldId="451"/>
            <ac:spMk id="206" creationId="{8F4F3A23-8B65-053E-597D-5CA5D6099131}"/>
          </ac:spMkLst>
        </pc:spChg>
        <pc:grpChg chg="add del mod">
          <ac:chgData name="Giorgia Mori" userId="b9c2535d-2405-4de5-bcab-314c50006d75" providerId="ADAL" clId="{0BB5CB11-60D8-F244-9AA1-5B1A536C5E67}" dt="2024-05-07T07:34:12.309" v="502" actId="478"/>
          <ac:grpSpMkLst>
            <pc:docMk/>
            <pc:sldMk cId="2191045404" sldId="451"/>
            <ac:grpSpMk id="5" creationId="{297CA019-5650-DBEE-BC8F-4A23951E700B}"/>
          </ac:grpSpMkLst>
        </pc:grpChg>
        <pc:picChg chg="del mod">
          <ac:chgData name="Giorgia Mori" userId="b9c2535d-2405-4de5-bcab-314c50006d75" providerId="ADAL" clId="{0BB5CB11-60D8-F244-9AA1-5B1A536C5E67}" dt="2024-05-07T07:20:59.886" v="436" actId="478"/>
          <ac:picMkLst>
            <pc:docMk/>
            <pc:sldMk cId="2191045404" sldId="451"/>
            <ac:picMk id="4" creationId="{137FEFCF-7001-A974-8655-FB4205F86B7D}"/>
          </ac:picMkLst>
        </pc:picChg>
        <pc:picChg chg="del mod">
          <ac:chgData name="Giorgia Mori" userId="b9c2535d-2405-4de5-bcab-314c50006d75" providerId="ADAL" clId="{0BB5CB11-60D8-F244-9AA1-5B1A536C5E67}" dt="2024-05-07T07:34:20.313" v="506" actId="478"/>
          <ac:picMkLst>
            <pc:docMk/>
            <pc:sldMk cId="2191045404" sldId="451"/>
            <ac:picMk id="208" creationId="{BB8DE529-7B8B-0C79-FDE8-68B607D2A633}"/>
          </ac:picMkLst>
        </pc:picChg>
        <pc:picChg chg="add mod">
          <ac:chgData name="Giorgia Mori" userId="b9c2535d-2405-4de5-bcab-314c50006d75" providerId="ADAL" clId="{0BB5CB11-60D8-F244-9AA1-5B1A536C5E67}" dt="2024-05-15T06:20:45.006" v="1206" actId="1076"/>
          <ac:picMkLst>
            <pc:docMk/>
            <pc:sldMk cId="2191045404" sldId="451"/>
            <ac:picMk id="3074" creationId="{0AA35723-2768-C17E-9231-6003CC66A7A4}"/>
          </ac:picMkLst>
        </pc:picChg>
        <pc:picChg chg="add del mod">
          <ac:chgData name="Giorgia Mori" userId="b9c2535d-2405-4de5-bcab-314c50006d75" providerId="ADAL" clId="{0BB5CB11-60D8-F244-9AA1-5B1A536C5E67}" dt="2024-05-15T10:18:54.777" v="1290" actId="21"/>
          <ac:picMkLst>
            <pc:docMk/>
            <pc:sldMk cId="2191045404" sldId="451"/>
            <ac:picMk id="4098" creationId="{169610D8-1F20-3A1F-B6BD-DA11F7BC3A4A}"/>
          </ac:picMkLst>
        </pc:picChg>
      </pc:sldChg>
      <pc:sldChg chg="addSp delSp modSp mod setBg">
        <pc:chgData name="Giorgia Mori" userId="b9c2535d-2405-4de5-bcab-314c50006d75" providerId="ADAL" clId="{0BB5CB11-60D8-F244-9AA1-5B1A536C5E67}" dt="2024-05-29T05:10:32.982" v="1439" actId="20577"/>
        <pc:sldMkLst>
          <pc:docMk/>
          <pc:sldMk cId="480442256" sldId="463"/>
        </pc:sldMkLst>
        <pc:spChg chg="add del mod">
          <ac:chgData name="Giorgia Mori" userId="b9c2535d-2405-4de5-bcab-314c50006d75" providerId="ADAL" clId="{0BB5CB11-60D8-F244-9AA1-5B1A536C5E67}" dt="2024-05-07T05:25:29.759" v="4" actId="478"/>
          <ac:spMkLst>
            <pc:docMk/>
            <pc:sldMk cId="480442256" sldId="463"/>
            <ac:spMk id="2" creationId="{811A01D2-1FDF-346E-1219-7B5316CF45E8}"/>
          </ac:spMkLst>
        </pc:spChg>
        <pc:spChg chg="mod">
          <ac:chgData name="Giorgia Mori" userId="b9c2535d-2405-4de5-bcab-314c50006d75" providerId="ADAL" clId="{0BB5CB11-60D8-F244-9AA1-5B1A536C5E67}" dt="2024-05-07T05:29:08.518" v="31" actId="14100"/>
          <ac:spMkLst>
            <pc:docMk/>
            <pc:sldMk cId="480442256" sldId="463"/>
            <ac:spMk id="3" creationId="{8FAAADD6-9DEC-6B31-E44C-64276970737C}"/>
          </ac:spMkLst>
        </pc:spChg>
        <pc:spChg chg="mod">
          <ac:chgData name="Giorgia Mori" userId="b9c2535d-2405-4de5-bcab-314c50006d75" providerId="ADAL" clId="{0BB5CB11-60D8-F244-9AA1-5B1A536C5E67}" dt="2024-05-29T05:10:32.982" v="1439" actId="20577"/>
          <ac:spMkLst>
            <pc:docMk/>
            <pc:sldMk cId="480442256" sldId="463"/>
            <ac:spMk id="4" creationId="{C2B8C04B-EE39-F452-C44C-ADA55069A6CF}"/>
          </ac:spMkLst>
        </pc:spChg>
        <pc:spChg chg="add del">
          <ac:chgData name="Giorgia Mori" userId="b9c2535d-2405-4de5-bcab-314c50006d75" providerId="ADAL" clId="{0BB5CB11-60D8-F244-9AA1-5B1A536C5E67}" dt="2024-05-07T05:25:40.839" v="7" actId="26606"/>
          <ac:spMkLst>
            <pc:docMk/>
            <pc:sldMk cId="480442256" sldId="463"/>
            <ac:spMk id="11" creationId="{201CC55D-ED54-4C5C-95E6-10947BD1103B}"/>
          </ac:spMkLst>
        </pc:spChg>
        <pc:spChg chg="add del">
          <ac:chgData name="Giorgia Mori" userId="b9c2535d-2405-4de5-bcab-314c50006d75" providerId="ADAL" clId="{0BB5CB11-60D8-F244-9AA1-5B1A536C5E67}" dt="2024-05-07T05:25:40.839" v="7" actId="26606"/>
          <ac:spMkLst>
            <pc:docMk/>
            <pc:sldMk cId="480442256" sldId="463"/>
            <ac:spMk id="17" creationId="{3873B707-463F-40B0-8227-E8CC6C67EB25}"/>
          </ac:spMkLst>
        </pc:spChg>
        <pc:spChg chg="add del">
          <ac:chgData name="Giorgia Mori" userId="b9c2535d-2405-4de5-bcab-314c50006d75" providerId="ADAL" clId="{0BB5CB11-60D8-F244-9AA1-5B1A536C5E67}" dt="2024-05-07T05:25:40.839" v="7" actId="26606"/>
          <ac:spMkLst>
            <pc:docMk/>
            <pc:sldMk cId="480442256" sldId="463"/>
            <ac:spMk id="19" creationId="{C13237C8-E62C-4F0D-A318-BD6FB6C2D138}"/>
          </ac:spMkLst>
        </pc:spChg>
        <pc:spChg chg="add del">
          <ac:chgData name="Giorgia Mori" userId="b9c2535d-2405-4de5-bcab-314c50006d75" providerId="ADAL" clId="{0BB5CB11-60D8-F244-9AA1-5B1A536C5E67}" dt="2024-05-07T05:25:40.839" v="7" actId="26606"/>
          <ac:spMkLst>
            <pc:docMk/>
            <pc:sldMk cId="480442256" sldId="463"/>
            <ac:spMk id="21" creationId="{19C9EAEA-39D0-4B0E-A0EB-51E7B26740B1}"/>
          </ac:spMkLst>
        </pc:spChg>
        <pc:spChg chg="add del">
          <ac:chgData name="Giorgia Mori" userId="b9c2535d-2405-4de5-bcab-314c50006d75" providerId="ADAL" clId="{0BB5CB11-60D8-F244-9AA1-5B1A536C5E67}" dt="2024-05-07T05:25:41.985" v="9" actId="26606"/>
          <ac:spMkLst>
            <pc:docMk/>
            <pc:sldMk cId="480442256" sldId="463"/>
            <ac:spMk id="23" creationId="{80DF40B2-80F7-4E71-B46C-284163F3654A}"/>
          </ac:spMkLst>
        </pc:spChg>
        <pc:spChg chg="add del">
          <ac:chgData name="Giorgia Mori" userId="b9c2535d-2405-4de5-bcab-314c50006d75" providerId="ADAL" clId="{0BB5CB11-60D8-F244-9AA1-5B1A536C5E67}" dt="2024-05-07T05:25:45.511" v="11" actId="26606"/>
          <ac:spMkLst>
            <pc:docMk/>
            <pc:sldMk cId="480442256" sldId="463"/>
            <ac:spMk id="25" creationId="{0E3596DD-156A-473E-9BB3-C6A29F7574E9}"/>
          </ac:spMkLst>
        </pc:spChg>
        <pc:spChg chg="add del">
          <ac:chgData name="Giorgia Mori" userId="b9c2535d-2405-4de5-bcab-314c50006d75" providerId="ADAL" clId="{0BB5CB11-60D8-F244-9AA1-5B1A536C5E67}" dt="2024-05-07T05:25:45.511" v="11" actId="26606"/>
          <ac:spMkLst>
            <pc:docMk/>
            <pc:sldMk cId="480442256" sldId="463"/>
            <ac:spMk id="26" creationId="{2C46C4D6-C474-4E92-B52E-944C1118F7B6}"/>
          </ac:spMkLst>
        </pc:spChg>
        <pc:grpChg chg="add del">
          <ac:chgData name="Giorgia Mori" userId="b9c2535d-2405-4de5-bcab-314c50006d75" providerId="ADAL" clId="{0BB5CB11-60D8-F244-9AA1-5B1A536C5E67}" dt="2024-05-07T05:25:40.839" v="7" actId="26606"/>
          <ac:grpSpMkLst>
            <pc:docMk/>
            <pc:sldMk cId="480442256" sldId="463"/>
            <ac:grpSpMk id="13" creationId="{1DE889C7-FAD6-4397-98E2-05D503484459}"/>
          </ac:grpSpMkLst>
        </pc:grpChg>
        <pc:grpChg chg="add del">
          <ac:chgData name="Giorgia Mori" userId="b9c2535d-2405-4de5-bcab-314c50006d75" providerId="ADAL" clId="{0BB5CB11-60D8-F244-9AA1-5B1A536C5E67}" dt="2024-05-07T05:25:50.187" v="13" actId="26606"/>
          <ac:grpSpMkLst>
            <pc:docMk/>
            <pc:sldMk cId="480442256" sldId="463"/>
            <ac:grpSpMk id="28" creationId="{A5AFD70F-20E3-55D2-E154-7D4FACFBB016}"/>
          </ac:grpSpMkLst>
        </pc:grpChg>
        <pc:picChg chg="del">
          <ac:chgData name="Giorgia Mori" userId="b9c2535d-2405-4de5-bcab-314c50006d75" providerId="ADAL" clId="{0BB5CB11-60D8-F244-9AA1-5B1A536C5E67}" dt="2024-05-07T05:25:25.913" v="2" actId="478"/>
          <ac:picMkLst>
            <pc:docMk/>
            <pc:sldMk cId="480442256" sldId="463"/>
            <ac:picMk id="5" creationId="{461B8666-C93E-263E-B783-157FB1B4BEC6}"/>
          </ac:picMkLst>
        </pc:picChg>
        <pc:picChg chg="add mod">
          <ac:chgData name="Giorgia Mori" userId="b9c2535d-2405-4de5-bcab-314c50006d75" providerId="ADAL" clId="{0BB5CB11-60D8-F244-9AA1-5B1A536C5E67}" dt="2024-05-07T05:30:09.966" v="40" actId="1076"/>
          <ac:picMkLst>
            <pc:docMk/>
            <pc:sldMk cId="480442256" sldId="463"/>
            <ac:picMk id="6" creationId="{BCF2718A-E0DE-E35C-390E-BE342BB2015F}"/>
          </ac:picMkLst>
        </pc:picChg>
      </pc:sldChg>
      <pc:sldChg chg="add del">
        <pc:chgData name="Giorgia Mori" userId="b9c2535d-2405-4de5-bcab-314c50006d75" providerId="ADAL" clId="{0BB5CB11-60D8-F244-9AA1-5B1A536C5E67}" dt="2024-05-07T07:39:16.666" v="552" actId="2696"/>
        <pc:sldMkLst>
          <pc:docMk/>
          <pc:sldMk cId="2304618519" sldId="464"/>
        </pc:sldMkLst>
      </pc:sldChg>
      <pc:sldChg chg="add del">
        <pc:chgData name="Giorgia Mori" userId="b9c2535d-2405-4de5-bcab-314c50006d75" providerId="ADAL" clId="{0BB5CB11-60D8-F244-9AA1-5B1A536C5E67}" dt="2024-05-07T07:40:20.874" v="561" actId="2696"/>
        <pc:sldMkLst>
          <pc:docMk/>
          <pc:sldMk cId="1807371854" sldId="465"/>
        </pc:sldMkLst>
      </pc:sldChg>
      <pc:sldChg chg="add del">
        <pc:chgData name="Giorgia Mori" userId="b9c2535d-2405-4de5-bcab-314c50006d75" providerId="ADAL" clId="{0BB5CB11-60D8-F244-9AA1-5B1A536C5E67}" dt="2024-05-07T07:40:24.697" v="562" actId="2696"/>
        <pc:sldMkLst>
          <pc:docMk/>
          <pc:sldMk cId="1376613457" sldId="472"/>
        </pc:sldMkLst>
      </pc:sldChg>
      <pc:sldChg chg="add del">
        <pc:chgData name="Giorgia Mori" userId="b9c2535d-2405-4de5-bcab-314c50006d75" providerId="ADAL" clId="{0BB5CB11-60D8-F244-9AA1-5B1A536C5E67}" dt="2024-05-07T05:30:22.280" v="42" actId="2696"/>
        <pc:sldMkLst>
          <pc:docMk/>
          <pc:sldMk cId="2725568666" sldId="473"/>
        </pc:sldMkLst>
      </pc:sldChg>
      <pc:sldChg chg="add ord">
        <pc:chgData name="Giorgia Mori" userId="b9c2535d-2405-4de5-bcab-314c50006d75" providerId="ADAL" clId="{0BB5CB11-60D8-F244-9AA1-5B1A536C5E67}" dt="2024-05-07T05:30:28.127" v="44" actId="20578"/>
        <pc:sldMkLst>
          <pc:docMk/>
          <pc:sldMk cId="2980663273" sldId="474"/>
        </pc:sldMkLst>
      </pc:sldChg>
      <pc:sldChg chg="add del">
        <pc:chgData name="Giorgia Mori" userId="b9c2535d-2405-4de5-bcab-314c50006d75" providerId="ADAL" clId="{0BB5CB11-60D8-F244-9AA1-5B1A536C5E67}" dt="2024-05-07T07:39:15.559" v="551" actId="2696"/>
        <pc:sldMkLst>
          <pc:docMk/>
          <pc:sldMk cId="4270431563" sldId="475"/>
        </pc:sldMkLst>
      </pc:sldChg>
      <pc:sldChg chg="add del">
        <pc:chgData name="Giorgia Mori" userId="b9c2535d-2405-4de5-bcab-314c50006d75" providerId="ADAL" clId="{0BB5CB11-60D8-F244-9AA1-5B1A536C5E67}" dt="2024-05-07T07:40:37.376" v="563" actId="2696"/>
        <pc:sldMkLst>
          <pc:docMk/>
          <pc:sldMk cId="3314906162" sldId="476"/>
        </pc:sldMkLst>
      </pc:sldChg>
      <pc:sldChg chg="addSp delSp modSp add mod modShow modNotesTx">
        <pc:chgData name="Giorgia Mori" userId="b9c2535d-2405-4de5-bcab-314c50006d75" providerId="ADAL" clId="{0BB5CB11-60D8-F244-9AA1-5B1A536C5E67}" dt="2024-05-14T03:03:45.470" v="1037" actId="729"/>
        <pc:sldMkLst>
          <pc:docMk/>
          <pc:sldMk cId="3962747945" sldId="477"/>
        </pc:sldMkLst>
        <pc:picChg chg="del">
          <ac:chgData name="Giorgia Mori" userId="b9c2535d-2405-4de5-bcab-314c50006d75" providerId="ADAL" clId="{0BB5CB11-60D8-F244-9AA1-5B1A536C5E67}" dt="2024-05-07T07:42:16.107" v="597" actId="478"/>
          <ac:picMkLst>
            <pc:docMk/>
            <pc:sldMk cId="3962747945" sldId="477"/>
            <ac:picMk id="4" creationId="{20CE5E9E-56BD-DA2C-7BDF-123D5538F585}"/>
          </ac:picMkLst>
        </pc:picChg>
        <pc:picChg chg="add mod">
          <ac:chgData name="Giorgia Mori" userId="b9c2535d-2405-4de5-bcab-314c50006d75" providerId="ADAL" clId="{0BB5CB11-60D8-F244-9AA1-5B1A536C5E67}" dt="2024-05-08T10:08:19.350" v="886" actId="14100"/>
          <ac:picMkLst>
            <pc:docMk/>
            <pc:sldMk cId="3962747945" sldId="477"/>
            <ac:picMk id="6" creationId="{0AFB58A5-AC66-637B-FACA-B86B51432B45}"/>
          </ac:picMkLst>
        </pc:picChg>
      </pc:sldChg>
      <pc:sldChg chg="modSp add mod modShow modNotesTx">
        <pc:chgData name="Giorgia Mori" userId="b9c2535d-2405-4de5-bcab-314c50006d75" providerId="ADAL" clId="{0BB5CB11-60D8-F244-9AA1-5B1A536C5E67}" dt="2024-05-14T02:53:19.201" v="887" actId="729"/>
        <pc:sldMkLst>
          <pc:docMk/>
          <pc:sldMk cId="4276833078" sldId="478"/>
        </pc:sldMkLst>
        <pc:spChg chg="mod">
          <ac:chgData name="Giorgia Mori" userId="b9c2535d-2405-4de5-bcab-314c50006d75" providerId="ADAL" clId="{0BB5CB11-60D8-F244-9AA1-5B1A536C5E67}" dt="2024-05-07T05:31:44.645" v="71" actId="1076"/>
          <ac:spMkLst>
            <pc:docMk/>
            <pc:sldMk cId="4276833078" sldId="478"/>
            <ac:spMk id="3" creationId="{690B5D56-21A2-78F5-2D18-CBDDE26234FE}"/>
          </ac:spMkLst>
        </pc:spChg>
      </pc:sldChg>
      <pc:sldChg chg="addSp delSp modSp new mod modShow modNotesTx">
        <pc:chgData name="Giorgia Mori" userId="b9c2535d-2405-4de5-bcab-314c50006d75" providerId="ADAL" clId="{0BB5CB11-60D8-F244-9AA1-5B1A536C5E67}" dt="2024-05-14T02:54:08.869" v="895" actId="729"/>
        <pc:sldMkLst>
          <pc:docMk/>
          <pc:sldMk cId="2748350762" sldId="479"/>
        </pc:sldMkLst>
        <pc:spChg chg="del">
          <ac:chgData name="Giorgia Mori" userId="b9c2535d-2405-4de5-bcab-314c50006d75" providerId="ADAL" clId="{0BB5CB11-60D8-F244-9AA1-5B1A536C5E67}" dt="2024-05-07T05:40:44.955" v="120" actId="478"/>
          <ac:spMkLst>
            <pc:docMk/>
            <pc:sldMk cId="2748350762" sldId="479"/>
            <ac:spMk id="2" creationId="{C07A72DA-DFA6-F483-00D6-5E1E1F226B0B}"/>
          </ac:spMkLst>
        </pc:spChg>
        <pc:spChg chg="del">
          <ac:chgData name="Giorgia Mori" userId="b9c2535d-2405-4de5-bcab-314c50006d75" providerId="ADAL" clId="{0BB5CB11-60D8-F244-9AA1-5B1A536C5E67}" dt="2024-05-07T05:40:43.946" v="119" actId="478"/>
          <ac:spMkLst>
            <pc:docMk/>
            <pc:sldMk cId="2748350762" sldId="479"/>
            <ac:spMk id="3" creationId="{0D93870D-5B63-DD86-AA99-AFC3A6EAC1AF}"/>
          </ac:spMkLst>
        </pc:spChg>
        <pc:spChg chg="add mod">
          <ac:chgData name="Giorgia Mori" userId="b9c2535d-2405-4de5-bcab-314c50006d75" providerId="ADAL" clId="{0BB5CB11-60D8-F244-9AA1-5B1A536C5E67}" dt="2024-05-07T05:43:04.478" v="209" actId="20577"/>
          <ac:spMkLst>
            <pc:docMk/>
            <pc:sldMk cId="2748350762" sldId="479"/>
            <ac:spMk id="4" creationId="{F1A0F1B5-FF21-BFBC-B36E-8CF3CECE4C84}"/>
          </ac:spMkLst>
        </pc:spChg>
        <pc:spChg chg="add mod">
          <ac:chgData name="Giorgia Mori" userId="b9c2535d-2405-4de5-bcab-314c50006d75" providerId="ADAL" clId="{0BB5CB11-60D8-F244-9AA1-5B1A536C5E67}" dt="2024-05-07T07:48:22.324" v="614" actId="20577"/>
          <ac:spMkLst>
            <pc:docMk/>
            <pc:sldMk cId="2748350762" sldId="479"/>
            <ac:spMk id="6" creationId="{F68B75CA-E6BC-8719-F370-F41255BD2616}"/>
          </ac:spMkLst>
        </pc:spChg>
        <pc:picChg chg="add mod">
          <ac:chgData name="Giorgia Mori" userId="b9c2535d-2405-4de5-bcab-314c50006d75" providerId="ADAL" clId="{0BB5CB11-60D8-F244-9AA1-5B1A536C5E67}" dt="2024-05-07T05:42:06.152" v="171" actId="1076"/>
          <ac:picMkLst>
            <pc:docMk/>
            <pc:sldMk cId="2748350762" sldId="479"/>
            <ac:picMk id="1026" creationId="{937E76D8-88BD-B234-8536-8179D0895C0E}"/>
          </ac:picMkLst>
        </pc:picChg>
      </pc:sldChg>
      <pc:sldChg chg="addSp delSp modSp new del mod setBg modNotesTx">
        <pc:chgData name="Giorgia Mori" userId="b9c2535d-2405-4de5-bcab-314c50006d75" providerId="ADAL" clId="{0BB5CB11-60D8-F244-9AA1-5B1A536C5E67}" dt="2024-05-15T10:22:08.457" v="1318" actId="2696"/>
        <pc:sldMkLst>
          <pc:docMk/>
          <pc:sldMk cId="2017859716" sldId="480"/>
        </pc:sldMkLst>
        <pc:spChg chg="del mod">
          <ac:chgData name="Giorgia Mori" userId="b9c2535d-2405-4de5-bcab-314c50006d75" providerId="ADAL" clId="{0BB5CB11-60D8-F244-9AA1-5B1A536C5E67}" dt="2024-05-07T05:55:22.567" v="347" actId="478"/>
          <ac:spMkLst>
            <pc:docMk/>
            <pc:sldMk cId="2017859716" sldId="480"/>
            <ac:spMk id="2" creationId="{A36485AF-9866-E033-8C91-2E7148864978}"/>
          </ac:spMkLst>
        </pc:spChg>
        <pc:spChg chg="mod">
          <ac:chgData name="Giorgia Mori" userId="b9c2535d-2405-4de5-bcab-314c50006d75" providerId="ADAL" clId="{0BB5CB11-60D8-F244-9AA1-5B1A536C5E67}" dt="2024-05-07T05:55:20.161" v="346" actId="108"/>
          <ac:spMkLst>
            <pc:docMk/>
            <pc:sldMk cId="2017859716" sldId="480"/>
            <ac:spMk id="3" creationId="{969C821D-E920-26B4-23E8-D53F1F87EBE6}"/>
          </ac:spMkLst>
        </pc:spChg>
        <pc:spChg chg="add">
          <ac:chgData name="Giorgia Mori" userId="b9c2535d-2405-4de5-bcab-314c50006d75" providerId="ADAL" clId="{0BB5CB11-60D8-F244-9AA1-5B1A536C5E67}" dt="2024-05-07T05:55:33.738" v="348"/>
          <ac:spMkLst>
            <pc:docMk/>
            <pc:sldMk cId="2017859716" sldId="480"/>
            <ac:spMk id="4" creationId="{7180ECA2-1277-8A8C-D67A-A14BD26510EE}"/>
          </ac:spMkLst>
        </pc:spChg>
        <pc:spChg chg="add">
          <ac:chgData name="Giorgia Mori" userId="b9c2535d-2405-4de5-bcab-314c50006d75" providerId="ADAL" clId="{0BB5CB11-60D8-F244-9AA1-5B1A536C5E67}" dt="2024-05-07T05:56:59.089" v="354"/>
          <ac:spMkLst>
            <pc:docMk/>
            <pc:sldMk cId="2017859716" sldId="480"/>
            <ac:spMk id="6" creationId="{35FF3431-5ECC-6131-6325-3D5AA0175635}"/>
          </ac:spMkLst>
        </pc:spChg>
        <pc:spChg chg="add mod">
          <ac:chgData name="Giorgia Mori" userId="b9c2535d-2405-4de5-bcab-314c50006d75" providerId="ADAL" clId="{0BB5CB11-60D8-F244-9AA1-5B1A536C5E67}" dt="2024-05-07T05:59:23.068" v="430" actId="1076"/>
          <ac:spMkLst>
            <pc:docMk/>
            <pc:sldMk cId="2017859716" sldId="480"/>
            <ac:spMk id="8" creationId="{22FD8139-6DD0-D20D-1A23-F65E60BB3808}"/>
          </ac:spMkLst>
        </pc:spChg>
        <pc:picChg chg="add del mod">
          <ac:chgData name="Giorgia Mori" userId="b9c2535d-2405-4de5-bcab-314c50006d75" providerId="ADAL" clId="{0BB5CB11-60D8-F244-9AA1-5B1A536C5E67}" dt="2024-05-15T10:19:03.824" v="1293" actId="21"/>
          <ac:picMkLst>
            <pc:docMk/>
            <pc:sldMk cId="2017859716" sldId="480"/>
            <ac:picMk id="2" creationId="{66182AA9-0A7A-DF4B-266D-FBDE1B79E357}"/>
          </ac:picMkLst>
        </pc:picChg>
        <pc:picChg chg="add mod">
          <ac:chgData name="Giorgia Mori" userId="b9c2535d-2405-4de5-bcab-314c50006d75" providerId="ADAL" clId="{0BB5CB11-60D8-F244-9AA1-5B1A536C5E67}" dt="2024-05-07T05:59:26.828" v="431" actId="1076"/>
          <ac:picMkLst>
            <pc:docMk/>
            <pc:sldMk cId="2017859716" sldId="480"/>
            <ac:picMk id="5" creationId="{65ADC95A-A63D-519E-3D21-5B76EB3A5CEB}"/>
          </ac:picMkLst>
        </pc:picChg>
        <pc:picChg chg="add mod">
          <ac:chgData name="Giorgia Mori" userId="b9c2535d-2405-4de5-bcab-314c50006d75" providerId="ADAL" clId="{0BB5CB11-60D8-F244-9AA1-5B1A536C5E67}" dt="2024-05-07T05:59:20.556" v="429" actId="1076"/>
          <ac:picMkLst>
            <pc:docMk/>
            <pc:sldMk cId="2017859716" sldId="480"/>
            <ac:picMk id="7" creationId="{FD3085DB-304F-6BD5-DA82-93701D3D8657}"/>
          </ac:picMkLst>
        </pc:picChg>
      </pc:sldChg>
      <pc:sldChg chg="addSp delSp modSp add mod modShow modNotesTx">
        <pc:chgData name="Giorgia Mori" userId="b9c2535d-2405-4de5-bcab-314c50006d75" providerId="ADAL" clId="{0BB5CB11-60D8-F244-9AA1-5B1A536C5E67}" dt="2024-05-15T06:06:55.914" v="1185" actId="729"/>
        <pc:sldMkLst>
          <pc:docMk/>
          <pc:sldMk cId="213418545" sldId="481"/>
        </pc:sldMkLst>
        <pc:picChg chg="add del mod">
          <ac:chgData name="Giorgia Mori" userId="b9c2535d-2405-4de5-bcab-314c50006d75" providerId="ADAL" clId="{0BB5CB11-60D8-F244-9AA1-5B1A536C5E67}" dt="2024-05-07T07:38:01.467" v="547" actId="21"/>
          <ac:picMkLst>
            <pc:docMk/>
            <pc:sldMk cId="213418545" sldId="481"/>
            <ac:picMk id="4" creationId="{C5C24AA3-B163-4DCA-C776-3A93A7222590}"/>
          </ac:picMkLst>
        </pc:picChg>
        <pc:picChg chg="add mod">
          <ac:chgData name="Giorgia Mori" userId="b9c2535d-2405-4de5-bcab-314c50006d75" providerId="ADAL" clId="{0BB5CB11-60D8-F244-9AA1-5B1A536C5E67}" dt="2024-05-07T07:38:06.935" v="550"/>
          <ac:picMkLst>
            <pc:docMk/>
            <pc:sldMk cId="213418545" sldId="481"/>
            <ac:picMk id="5" creationId="{2293F027-B8CD-3C27-9FC9-E84E1094FC8E}"/>
          </ac:picMkLst>
        </pc:picChg>
        <pc:picChg chg="del">
          <ac:chgData name="Giorgia Mori" userId="b9c2535d-2405-4de5-bcab-314c50006d75" providerId="ADAL" clId="{0BB5CB11-60D8-F244-9AA1-5B1A536C5E67}" dt="2024-05-07T07:37:38.896" v="540" actId="478"/>
          <ac:picMkLst>
            <pc:docMk/>
            <pc:sldMk cId="213418545" sldId="481"/>
            <ac:picMk id="7" creationId="{5E412181-9E95-E1AD-68A6-6CC0FCD295F3}"/>
          </ac:picMkLst>
        </pc:picChg>
      </pc:sldChg>
      <pc:sldChg chg="new del">
        <pc:chgData name="Giorgia Mori" userId="b9c2535d-2405-4de5-bcab-314c50006d75" providerId="ADAL" clId="{0BB5CB11-60D8-F244-9AA1-5B1A536C5E67}" dt="2024-05-07T07:35:46.552" v="510" actId="2696"/>
        <pc:sldMkLst>
          <pc:docMk/>
          <pc:sldMk cId="2182528320" sldId="481"/>
        </pc:sldMkLst>
      </pc:sldChg>
      <pc:sldChg chg="addSp delSp modSp new mod ord setBg modNotesTx">
        <pc:chgData name="Giorgia Mori" userId="b9c2535d-2405-4de5-bcab-314c50006d75" providerId="ADAL" clId="{0BB5CB11-60D8-F244-9AA1-5B1A536C5E67}" dt="2024-05-08T09:57:03.999" v="819" actId="20577"/>
        <pc:sldMkLst>
          <pc:docMk/>
          <pc:sldMk cId="1438523447" sldId="482"/>
        </pc:sldMkLst>
        <pc:spChg chg="del">
          <ac:chgData name="Giorgia Mori" userId="b9c2535d-2405-4de5-bcab-314c50006d75" providerId="ADAL" clId="{0BB5CB11-60D8-F244-9AA1-5B1A536C5E67}" dt="2024-05-07T08:01:21.135" v="619" actId="478"/>
          <ac:spMkLst>
            <pc:docMk/>
            <pc:sldMk cId="1438523447" sldId="482"/>
            <ac:spMk id="2" creationId="{80510B11-8B5D-91C4-FD3D-DFFD15675C81}"/>
          </ac:spMkLst>
        </pc:spChg>
        <pc:spChg chg="mod">
          <ac:chgData name="Giorgia Mori" userId="b9c2535d-2405-4de5-bcab-314c50006d75" providerId="ADAL" clId="{0BB5CB11-60D8-F244-9AA1-5B1A536C5E67}" dt="2024-05-07T08:01:55.259" v="636" actId="1076"/>
          <ac:spMkLst>
            <pc:docMk/>
            <pc:sldMk cId="1438523447" sldId="482"/>
            <ac:spMk id="3" creationId="{A01087A4-2D2E-70F1-4E3C-290EBB8E1968}"/>
          </ac:spMkLst>
        </pc:spChg>
        <pc:picChg chg="add mod">
          <ac:chgData name="Giorgia Mori" userId="b9c2535d-2405-4de5-bcab-314c50006d75" providerId="ADAL" clId="{0BB5CB11-60D8-F244-9AA1-5B1A536C5E67}" dt="2024-05-07T08:01:56.489" v="637" actId="1076"/>
          <ac:picMkLst>
            <pc:docMk/>
            <pc:sldMk cId="1438523447" sldId="482"/>
            <ac:picMk id="4098" creationId="{275B3C47-887F-8DC9-2818-62C0A412375C}"/>
          </ac:picMkLst>
        </pc:picChg>
      </pc:sldChg>
      <pc:sldChg chg="addSp delSp modSp new mod ord modAnim modShow modNotesTx">
        <pc:chgData name="Giorgia Mori" userId="b9c2535d-2405-4de5-bcab-314c50006d75" providerId="ADAL" clId="{0BB5CB11-60D8-F244-9AA1-5B1A536C5E67}" dt="2024-05-14T02:54:13.228" v="896" actId="729"/>
        <pc:sldMkLst>
          <pc:docMk/>
          <pc:sldMk cId="644673314" sldId="483"/>
        </pc:sldMkLst>
        <pc:spChg chg="del">
          <ac:chgData name="Giorgia Mori" userId="b9c2535d-2405-4de5-bcab-314c50006d75" providerId="ADAL" clId="{0BB5CB11-60D8-F244-9AA1-5B1A536C5E67}" dt="2024-05-08T01:41:35.793" v="649" actId="478"/>
          <ac:spMkLst>
            <pc:docMk/>
            <pc:sldMk cId="644673314" sldId="483"/>
            <ac:spMk id="2" creationId="{CF66AA45-A7BD-652F-730F-5BEC1BA53905}"/>
          </ac:spMkLst>
        </pc:spChg>
        <pc:spChg chg="mod">
          <ac:chgData name="Giorgia Mori" userId="b9c2535d-2405-4de5-bcab-314c50006d75" providerId="ADAL" clId="{0BB5CB11-60D8-F244-9AA1-5B1A536C5E67}" dt="2024-05-08T01:45:18.916" v="680" actId="1076"/>
          <ac:spMkLst>
            <pc:docMk/>
            <pc:sldMk cId="644673314" sldId="483"/>
            <ac:spMk id="3" creationId="{7C8C9D94-3497-33C2-B3B9-52239D2A79F7}"/>
          </ac:spMkLst>
        </pc:spChg>
        <pc:spChg chg="add">
          <ac:chgData name="Giorgia Mori" userId="b9c2535d-2405-4de5-bcab-314c50006d75" providerId="ADAL" clId="{0BB5CB11-60D8-F244-9AA1-5B1A536C5E67}" dt="2024-05-08T01:41:37.724" v="650"/>
          <ac:spMkLst>
            <pc:docMk/>
            <pc:sldMk cId="644673314" sldId="483"/>
            <ac:spMk id="4" creationId="{FE984589-191D-0232-2FBD-E0DB2D51BB58}"/>
          </ac:spMkLst>
        </pc:spChg>
        <pc:spChg chg="add">
          <ac:chgData name="Giorgia Mori" userId="b9c2535d-2405-4de5-bcab-314c50006d75" providerId="ADAL" clId="{0BB5CB11-60D8-F244-9AA1-5B1A536C5E67}" dt="2024-05-08T01:47:27.598" v="681"/>
          <ac:spMkLst>
            <pc:docMk/>
            <pc:sldMk cId="644673314" sldId="483"/>
            <ac:spMk id="6" creationId="{8C3D2602-A017-5AD5-F555-EE2CDDB29971}"/>
          </ac:spMkLst>
        </pc:spChg>
        <pc:picChg chg="add mod">
          <ac:chgData name="Giorgia Mori" userId="b9c2535d-2405-4de5-bcab-314c50006d75" providerId="ADAL" clId="{0BB5CB11-60D8-F244-9AA1-5B1A536C5E67}" dt="2024-05-08T01:45:16.622" v="679" actId="1076"/>
          <ac:picMkLst>
            <pc:docMk/>
            <pc:sldMk cId="644673314" sldId="483"/>
            <ac:picMk id="5" creationId="{A1B08906-23A1-D445-EF45-CB1EE231E623}"/>
          </ac:picMkLst>
        </pc:picChg>
        <pc:picChg chg="add mod">
          <ac:chgData name="Giorgia Mori" userId="b9c2535d-2405-4de5-bcab-314c50006d75" providerId="ADAL" clId="{0BB5CB11-60D8-F244-9AA1-5B1A536C5E67}" dt="2024-05-08T01:47:36.086" v="685" actId="1076"/>
          <ac:picMkLst>
            <pc:docMk/>
            <pc:sldMk cId="644673314" sldId="483"/>
            <ac:picMk id="7" creationId="{AF804533-9577-D4E4-4D5B-D195C21FC63D}"/>
          </ac:picMkLst>
        </pc:picChg>
      </pc:sldChg>
      <pc:sldChg chg="modSp add mod modShow modNotesTx">
        <pc:chgData name="Giorgia Mori" userId="b9c2535d-2405-4de5-bcab-314c50006d75" providerId="ADAL" clId="{0BB5CB11-60D8-F244-9AA1-5B1A536C5E67}" dt="2024-05-29T05:10:44.659" v="1441" actId="729"/>
        <pc:sldMkLst>
          <pc:docMk/>
          <pc:sldMk cId="67132381" sldId="484"/>
        </pc:sldMkLst>
        <pc:spChg chg="mod">
          <ac:chgData name="Giorgia Mori" userId="b9c2535d-2405-4de5-bcab-314c50006d75" providerId="ADAL" clId="{0BB5CB11-60D8-F244-9AA1-5B1A536C5E67}" dt="2024-05-14T02:53:46.693" v="894" actId="1076"/>
          <ac:spMkLst>
            <pc:docMk/>
            <pc:sldMk cId="67132381" sldId="484"/>
            <ac:spMk id="6" creationId="{905889BA-0F16-3394-ADA9-589BBA18B221}"/>
          </ac:spMkLst>
        </pc:spChg>
        <pc:picChg chg="mod">
          <ac:chgData name="Giorgia Mori" userId="b9c2535d-2405-4de5-bcab-314c50006d75" providerId="ADAL" clId="{0BB5CB11-60D8-F244-9AA1-5B1A536C5E67}" dt="2024-05-14T02:53:34.767" v="891" actId="1076"/>
          <ac:picMkLst>
            <pc:docMk/>
            <pc:sldMk cId="67132381" sldId="484"/>
            <ac:picMk id="4" creationId="{5308F0E4-4617-CA46-8B58-9ADF6A2750D7}"/>
          </ac:picMkLst>
        </pc:picChg>
      </pc:sldChg>
      <pc:sldChg chg="delSp new del mod modNotesTx">
        <pc:chgData name="Giorgia Mori" userId="b9c2535d-2405-4de5-bcab-314c50006d75" providerId="ADAL" clId="{0BB5CB11-60D8-F244-9AA1-5B1A536C5E67}" dt="2024-05-14T08:30:42.452" v="1060" actId="2696"/>
        <pc:sldMkLst>
          <pc:docMk/>
          <pc:sldMk cId="2612913869" sldId="485"/>
        </pc:sldMkLst>
        <pc:spChg chg="del">
          <ac:chgData name="Giorgia Mori" userId="b9c2535d-2405-4de5-bcab-314c50006d75" providerId="ADAL" clId="{0BB5CB11-60D8-F244-9AA1-5B1A536C5E67}" dt="2024-05-14T02:55:11.797" v="898" actId="478"/>
          <ac:spMkLst>
            <pc:docMk/>
            <pc:sldMk cId="2612913869" sldId="485"/>
            <ac:spMk id="2" creationId="{354FBDCE-CEDC-0422-EED2-96C568058B30}"/>
          </ac:spMkLst>
        </pc:spChg>
        <pc:spChg chg="del">
          <ac:chgData name="Giorgia Mori" userId="b9c2535d-2405-4de5-bcab-314c50006d75" providerId="ADAL" clId="{0BB5CB11-60D8-F244-9AA1-5B1A536C5E67}" dt="2024-05-14T02:55:13.455" v="899" actId="478"/>
          <ac:spMkLst>
            <pc:docMk/>
            <pc:sldMk cId="2612913869" sldId="485"/>
            <ac:spMk id="3" creationId="{7EEDA701-CE79-4C6B-8B9E-403C31163E39}"/>
          </ac:spMkLst>
        </pc:spChg>
      </pc:sldChg>
      <pc:sldChg chg="addSp delSp modSp new del mod modNotesTx">
        <pc:chgData name="Giorgia Mori" userId="b9c2535d-2405-4de5-bcab-314c50006d75" providerId="ADAL" clId="{0BB5CB11-60D8-F244-9AA1-5B1A536C5E67}" dt="2024-05-15T06:05:23.343" v="1181" actId="2696"/>
        <pc:sldMkLst>
          <pc:docMk/>
          <pc:sldMk cId="103613649" sldId="486"/>
        </pc:sldMkLst>
        <pc:spChg chg="del">
          <ac:chgData name="Giorgia Mori" userId="b9c2535d-2405-4de5-bcab-314c50006d75" providerId="ADAL" clId="{0BB5CB11-60D8-F244-9AA1-5B1A536C5E67}" dt="2024-05-14T02:56:21.297" v="965" actId="478"/>
          <ac:spMkLst>
            <pc:docMk/>
            <pc:sldMk cId="103613649" sldId="486"/>
            <ac:spMk id="2" creationId="{52C49E6B-78ED-EA63-D3C7-8F54938F05BD}"/>
          </ac:spMkLst>
        </pc:spChg>
        <pc:spChg chg="del">
          <ac:chgData name="Giorgia Mori" userId="b9c2535d-2405-4de5-bcab-314c50006d75" providerId="ADAL" clId="{0BB5CB11-60D8-F244-9AA1-5B1A536C5E67}" dt="2024-05-14T02:56:23.421" v="966" actId="478"/>
          <ac:spMkLst>
            <pc:docMk/>
            <pc:sldMk cId="103613649" sldId="486"/>
            <ac:spMk id="3" creationId="{9231A0BC-056B-9639-0F4C-D77F2D785B79}"/>
          </ac:spMkLst>
        </pc:spChg>
        <pc:spChg chg="add mod">
          <ac:chgData name="Giorgia Mori" userId="b9c2535d-2405-4de5-bcab-314c50006d75" providerId="ADAL" clId="{0BB5CB11-60D8-F244-9AA1-5B1A536C5E67}" dt="2024-05-14T08:46:49.247" v="1172" actId="1076"/>
          <ac:spMkLst>
            <pc:docMk/>
            <pc:sldMk cId="103613649" sldId="486"/>
            <ac:spMk id="4" creationId="{E8EDCBBB-4F55-EB88-D375-D59881BC1C5D}"/>
          </ac:spMkLst>
        </pc:spChg>
        <pc:picChg chg="add mod">
          <ac:chgData name="Giorgia Mori" userId="b9c2535d-2405-4de5-bcab-314c50006d75" providerId="ADAL" clId="{0BB5CB11-60D8-F244-9AA1-5B1A536C5E67}" dt="2024-05-14T08:47:00.428" v="1174" actId="1076"/>
          <ac:picMkLst>
            <pc:docMk/>
            <pc:sldMk cId="103613649" sldId="486"/>
            <ac:picMk id="1026" creationId="{AE0E72E1-0A61-3600-7C94-63673657EEBD}"/>
          </ac:picMkLst>
        </pc:picChg>
      </pc:sldChg>
      <pc:sldChg chg="addSp delSp modSp new del mod modNotesTx">
        <pc:chgData name="Giorgia Mori" userId="b9c2535d-2405-4de5-bcab-314c50006d75" providerId="ADAL" clId="{0BB5CB11-60D8-F244-9AA1-5B1A536C5E67}" dt="2024-05-15T06:05:25.254" v="1182" actId="2696"/>
        <pc:sldMkLst>
          <pc:docMk/>
          <pc:sldMk cId="674481461" sldId="487"/>
        </pc:sldMkLst>
        <pc:spChg chg="del">
          <ac:chgData name="Giorgia Mori" userId="b9c2535d-2405-4de5-bcab-314c50006d75" providerId="ADAL" clId="{0BB5CB11-60D8-F244-9AA1-5B1A536C5E67}" dt="2024-05-14T03:00:32.575" v="1014" actId="478"/>
          <ac:spMkLst>
            <pc:docMk/>
            <pc:sldMk cId="674481461" sldId="487"/>
            <ac:spMk id="2" creationId="{89EDCFFF-C99E-B300-7DD6-5626E1283572}"/>
          </ac:spMkLst>
        </pc:spChg>
        <pc:spChg chg="del">
          <ac:chgData name="Giorgia Mori" userId="b9c2535d-2405-4de5-bcab-314c50006d75" providerId="ADAL" clId="{0BB5CB11-60D8-F244-9AA1-5B1A536C5E67}" dt="2024-05-14T03:00:34.480" v="1015" actId="478"/>
          <ac:spMkLst>
            <pc:docMk/>
            <pc:sldMk cId="674481461" sldId="487"/>
            <ac:spMk id="3" creationId="{E903C1DF-D378-645F-40E2-C450F7F47EBC}"/>
          </ac:spMkLst>
        </pc:spChg>
        <pc:spChg chg="add">
          <ac:chgData name="Giorgia Mori" userId="b9c2535d-2405-4de5-bcab-314c50006d75" providerId="ADAL" clId="{0BB5CB11-60D8-F244-9AA1-5B1A536C5E67}" dt="2024-05-14T08:39:58.081" v="1068"/>
          <ac:spMkLst>
            <pc:docMk/>
            <pc:sldMk cId="674481461" sldId="487"/>
            <ac:spMk id="4" creationId="{FAFC4CF1-B3DB-7419-9B0D-62C7198BEA91}"/>
          </ac:spMkLst>
        </pc:spChg>
        <pc:picChg chg="add mod">
          <ac:chgData name="Giorgia Mori" userId="b9c2535d-2405-4de5-bcab-314c50006d75" providerId="ADAL" clId="{0BB5CB11-60D8-F244-9AA1-5B1A536C5E67}" dt="2024-05-14T08:40:14.724" v="1075" actId="1076"/>
          <ac:picMkLst>
            <pc:docMk/>
            <pc:sldMk cId="674481461" sldId="487"/>
            <ac:picMk id="5" creationId="{CD61101E-2421-E0DC-BCBB-81D449ACC54B}"/>
          </ac:picMkLst>
        </pc:picChg>
      </pc:sldChg>
      <pc:sldChg chg="addSp delSp modSp add mod modNotesTx">
        <pc:chgData name="Giorgia Mori" userId="b9c2535d-2405-4de5-bcab-314c50006d75" providerId="ADAL" clId="{0BB5CB11-60D8-F244-9AA1-5B1A536C5E67}" dt="2024-05-29T05:49:00.564" v="1672" actId="20577"/>
        <pc:sldMkLst>
          <pc:docMk/>
          <pc:sldMk cId="3121704579" sldId="488"/>
        </pc:sldMkLst>
        <pc:spChg chg="del mod">
          <ac:chgData name="Giorgia Mori" userId="b9c2535d-2405-4de5-bcab-314c50006d75" providerId="ADAL" clId="{0BB5CB11-60D8-F244-9AA1-5B1A536C5E67}" dt="2024-05-29T05:13:29.562" v="1449" actId="478"/>
          <ac:spMkLst>
            <pc:docMk/>
            <pc:sldMk cId="3121704579" sldId="488"/>
            <ac:spMk id="2" creationId="{9BC353E3-BD5D-AE49-23BE-82B24AFD8568}"/>
          </ac:spMkLst>
        </pc:spChg>
        <pc:spChg chg="mod">
          <ac:chgData name="Giorgia Mori" userId="b9c2535d-2405-4de5-bcab-314c50006d75" providerId="ADAL" clId="{0BB5CB11-60D8-F244-9AA1-5B1A536C5E67}" dt="2024-05-29T05:17:05.086" v="1545" actId="1076"/>
          <ac:spMkLst>
            <pc:docMk/>
            <pc:sldMk cId="3121704579" sldId="488"/>
            <ac:spMk id="3" creationId="{4EE4C11D-6F78-F5C5-494C-358FF9C1889B}"/>
          </ac:spMkLst>
        </pc:spChg>
        <pc:spChg chg="add mod">
          <ac:chgData name="Giorgia Mori" userId="b9c2535d-2405-4de5-bcab-314c50006d75" providerId="ADAL" clId="{0BB5CB11-60D8-F244-9AA1-5B1A536C5E67}" dt="2024-05-29T05:17:02.294" v="1543" actId="1076"/>
          <ac:spMkLst>
            <pc:docMk/>
            <pc:sldMk cId="3121704579" sldId="488"/>
            <ac:spMk id="4" creationId="{6F616DFC-F884-5FB6-94E1-CC00D249456B}"/>
          </ac:spMkLst>
        </pc:spChg>
        <pc:spChg chg="add mod">
          <ac:chgData name="Giorgia Mori" userId="b9c2535d-2405-4de5-bcab-314c50006d75" providerId="ADAL" clId="{0BB5CB11-60D8-F244-9AA1-5B1A536C5E67}" dt="2024-05-29T05:16:58.989" v="1542" actId="1076"/>
          <ac:spMkLst>
            <pc:docMk/>
            <pc:sldMk cId="3121704579" sldId="488"/>
            <ac:spMk id="6" creationId="{7AA085A9-A114-DAF5-6270-D9B8A7ABD6BB}"/>
          </ac:spMkLst>
        </pc:spChg>
        <pc:picChg chg="mod">
          <ac:chgData name="Giorgia Mori" userId="b9c2535d-2405-4de5-bcab-314c50006d75" providerId="ADAL" clId="{0BB5CB11-60D8-F244-9AA1-5B1A536C5E67}" dt="2024-05-29T05:17:03.405" v="1544" actId="1076"/>
          <ac:picMkLst>
            <pc:docMk/>
            <pc:sldMk cId="3121704579" sldId="488"/>
            <ac:picMk id="5" creationId="{006BB319-241E-3617-D5FF-B630107408CF}"/>
          </ac:picMkLst>
        </pc:picChg>
        <pc:picChg chg="add mod">
          <ac:chgData name="Giorgia Mori" userId="b9c2535d-2405-4de5-bcab-314c50006d75" providerId="ADAL" clId="{0BB5CB11-60D8-F244-9AA1-5B1A536C5E67}" dt="2024-05-29T05:15:36.047" v="1534" actId="1076"/>
          <ac:picMkLst>
            <pc:docMk/>
            <pc:sldMk cId="3121704579" sldId="488"/>
            <ac:picMk id="7" creationId="{4A53BF62-D1D6-E797-C018-C3A8C5699EF6}"/>
          </ac:picMkLst>
        </pc:picChg>
        <pc:picChg chg="add del">
          <ac:chgData name="Giorgia Mori" userId="b9c2535d-2405-4de5-bcab-314c50006d75" providerId="ADAL" clId="{0BB5CB11-60D8-F244-9AA1-5B1A536C5E67}" dt="2024-05-15T23:10:50.408" v="1416" actId="478"/>
          <ac:picMkLst>
            <pc:docMk/>
            <pc:sldMk cId="3121704579" sldId="488"/>
            <ac:picMk id="8" creationId="{19D209AF-DE11-2015-502E-F4F5F316A479}"/>
          </ac:picMkLst>
        </pc:picChg>
      </pc:sldChg>
      <pc:sldChg chg="addSp delSp modSp add mod modShow modNotesTx">
        <pc:chgData name="Giorgia Mori" userId="b9c2535d-2405-4de5-bcab-314c50006d75" providerId="ADAL" clId="{0BB5CB11-60D8-F244-9AA1-5B1A536C5E67}" dt="2024-05-29T05:12:56.743" v="1447" actId="729"/>
        <pc:sldMkLst>
          <pc:docMk/>
          <pc:sldMk cId="2393890898" sldId="489"/>
        </pc:sldMkLst>
        <pc:spChg chg="mod">
          <ac:chgData name="Giorgia Mori" userId="b9c2535d-2405-4de5-bcab-314c50006d75" providerId="ADAL" clId="{0BB5CB11-60D8-F244-9AA1-5B1A536C5E67}" dt="2024-05-14T08:24:54.565" v="1047" actId="20577"/>
          <ac:spMkLst>
            <pc:docMk/>
            <pc:sldMk cId="2393890898" sldId="489"/>
            <ac:spMk id="5" creationId="{FB7A0C7D-EF9D-DD3C-58AE-6027988C106D}"/>
          </ac:spMkLst>
        </pc:spChg>
        <pc:picChg chg="add mod">
          <ac:chgData name="Giorgia Mori" userId="b9c2535d-2405-4de5-bcab-314c50006d75" providerId="ADAL" clId="{0BB5CB11-60D8-F244-9AA1-5B1A536C5E67}" dt="2024-05-14T08:25:52.216" v="1056" actId="14100"/>
          <ac:picMkLst>
            <pc:docMk/>
            <pc:sldMk cId="2393890898" sldId="489"/>
            <ac:picMk id="4" creationId="{5BEC5B15-3A16-2CF2-0A10-D2ABE7B01487}"/>
          </ac:picMkLst>
        </pc:picChg>
        <pc:picChg chg="del">
          <ac:chgData name="Giorgia Mori" userId="b9c2535d-2405-4de5-bcab-314c50006d75" providerId="ADAL" clId="{0BB5CB11-60D8-F244-9AA1-5B1A536C5E67}" dt="2024-05-14T08:24:23.527" v="1038" actId="478"/>
          <ac:picMkLst>
            <pc:docMk/>
            <pc:sldMk cId="2393890898" sldId="489"/>
            <ac:picMk id="6" creationId="{0AFB58A5-AC66-637B-FACA-B86B51432B45}"/>
          </ac:picMkLst>
        </pc:picChg>
      </pc:sldChg>
      <pc:sldChg chg="add">
        <pc:chgData name="Giorgia Mori" userId="b9c2535d-2405-4de5-bcab-314c50006d75" providerId="ADAL" clId="{0BB5CB11-60D8-F244-9AA1-5B1A536C5E67}" dt="2024-05-15T06:29:46.289" v="1238" actId="2890"/>
        <pc:sldMkLst>
          <pc:docMk/>
          <pc:sldMk cId="1762133951" sldId="490"/>
        </pc:sldMkLst>
      </pc:sldChg>
      <pc:sldChg chg="addSp delSp modSp new del mod modAnim modNotesTx">
        <pc:chgData name="Giorgia Mori" userId="b9c2535d-2405-4de5-bcab-314c50006d75" providerId="ADAL" clId="{0BB5CB11-60D8-F244-9AA1-5B1A536C5E67}" dt="2024-05-15T06:05:43.510" v="1183" actId="2696"/>
        <pc:sldMkLst>
          <pc:docMk/>
          <pc:sldMk cId="2717112572" sldId="490"/>
        </pc:sldMkLst>
        <pc:spChg chg="del">
          <ac:chgData name="Giorgia Mori" userId="b9c2535d-2405-4de5-bcab-314c50006d75" providerId="ADAL" clId="{0BB5CB11-60D8-F244-9AA1-5B1A536C5E67}" dt="2024-05-14T08:43:12.695" v="1100" actId="478"/>
          <ac:spMkLst>
            <pc:docMk/>
            <pc:sldMk cId="2717112572" sldId="490"/>
            <ac:spMk id="2" creationId="{B710B320-88D4-37A7-FD00-9F493A05B177}"/>
          </ac:spMkLst>
        </pc:spChg>
        <pc:spChg chg="del">
          <ac:chgData name="Giorgia Mori" userId="b9c2535d-2405-4de5-bcab-314c50006d75" providerId="ADAL" clId="{0BB5CB11-60D8-F244-9AA1-5B1A536C5E67}" dt="2024-05-14T08:43:10.997" v="1099" actId="478"/>
          <ac:spMkLst>
            <pc:docMk/>
            <pc:sldMk cId="2717112572" sldId="490"/>
            <ac:spMk id="3" creationId="{21D90905-35D4-70E7-745D-FA0B42717CCF}"/>
          </ac:spMkLst>
        </pc:spChg>
        <pc:spChg chg="add mod">
          <ac:chgData name="Giorgia Mori" userId="b9c2535d-2405-4de5-bcab-314c50006d75" providerId="ADAL" clId="{0BB5CB11-60D8-F244-9AA1-5B1A536C5E67}" dt="2024-05-14T08:44:00.468" v="1118" actId="1076"/>
          <ac:spMkLst>
            <pc:docMk/>
            <pc:sldMk cId="2717112572" sldId="490"/>
            <ac:spMk id="4" creationId="{F7CB6F90-B2F1-9387-B5A2-4F288D432AA7}"/>
          </ac:spMkLst>
        </pc:spChg>
        <pc:spChg chg="add mod">
          <ac:chgData name="Giorgia Mori" userId="b9c2535d-2405-4de5-bcab-314c50006d75" providerId="ADAL" clId="{0BB5CB11-60D8-F244-9AA1-5B1A536C5E67}" dt="2024-05-14T08:44:21.679" v="1131" actId="20577"/>
          <ac:spMkLst>
            <pc:docMk/>
            <pc:sldMk cId="2717112572" sldId="490"/>
            <ac:spMk id="5" creationId="{931214B3-7CB7-ECA3-BDE0-86A6535F2520}"/>
          </ac:spMkLst>
        </pc:spChg>
        <pc:spChg chg="add mod">
          <ac:chgData name="Giorgia Mori" userId="b9c2535d-2405-4de5-bcab-314c50006d75" providerId="ADAL" clId="{0BB5CB11-60D8-F244-9AA1-5B1A536C5E67}" dt="2024-05-14T08:44:29.382" v="1135" actId="20577"/>
          <ac:spMkLst>
            <pc:docMk/>
            <pc:sldMk cId="2717112572" sldId="490"/>
            <ac:spMk id="6" creationId="{6A38C171-3D95-13F8-2B62-090892CD140A}"/>
          </ac:spMkLst>
        </pc:spChg>
        <pc:spChg chg="add mod">
          <ac:chgData name="Giorgia Mori" userId="b9c2535d-2405-4de5-bcab-314c50006d75" providerId="ADAL" clId="{0BB5CB11-60D8-F244-9AA1-5B1A536C5E67}" dt="2024-05-14T08:44:36.693" v="1139" actId="20577"/>
          <ac:spMkLst>
            <pc:docMk/>
            <pc:sldMk cId="2717112572" sldId="490"/>
            <ac:spMk id="7" creationId="{74A9E4FD-AE53-E535-EC95-88A1C5CD47B1}"/>
          </ac:spMkLst>
        </pc:spChg>
        <pc:spChg chg="add del">
          <ac:chgData name="Giorgia Mori" userId="b9c2535d-2405-4de5-bcab-314c50006d75" providerId="ADAL" clId="{0BB5CB11-60D8-F244-9AA1-5B1A536C5E67}" dt="2024-05-14T08:44:58.020" v="1141" actId="22"/>
          <ac:spMkLst>
            <pc:docMk/>
            <pc:sldMk cId="2717112572" sldId="490"/>
            <ac:spMk id="9" creationId="{E58DC855-BF30-382C-A47C-00EE149307D7}"/>
          </ac:spMkLst>
        </pc:spChg>
        <pc:picChg chg="add mod">
          <ac:chgData name="Giorgia Mori" userId="b9c2535d-2405-4de5-bcab-314c50006d75" providerId="ADAL" clId="{0BB5CB11-60D8-F244-9AA1-5B1A536C5E67}" dt="2024-05-14T08:44:04.790" v="1120" actId="1076"/>
          <ac:picMkLst>
            <pc:docMk/>
            <pc:sldMk cId="2717112572" sldId="490"/>
            <ac:picMk id="3074" creationId="{ADD69BA0-C908-AD0B-89BA-F4A96205DF79}"/>
          </ac:picMkLst>
        </pc:picChg>
      </pc:sldChg>
      <pc:sldChg chg="addSp delSp modSp add del mod">
        <pc:chgData name="Giorgia Mori" userId="b9c2535d-2405-4de5-bcab-314c50006d75" providerId="ADAL" clId="{0BB5CB11-60D8-F244-9AA1-5B1A536C5E67}" dt="2024-05-15T10:24:26.324" v="1342" actId="2696"/>
        <pc:sldMkLst>
          <pc:docMk/>
          <pc:sldMk cId="3319493499" sldId="491"/>
        </pc:sldMkLst>
        <pc:spChg chg="del">
          <ac:chgData name="Giorgia Mori" userId="b9c2535d-2405-4de5-bcab-314c50006d75" providerId="ADAL" clId="{0BB5CB11-60D8-F244-9AA1-5B1A536C5E67}" dt="2024-05-15T10:15:13.905" v="1259" actId="478"/>
          <ac:spMkLst>
            <pc:docMk/>
            <pc:sldMk cId="3319493499" sldId="491"/>
            <ac:spMk id="3" creationId="{969C821D-E920-26B4-23E8-D53F1F87EBE6}"/>
          </ac:spMkLst>
        </pc:spChg>
        <pc:spChg chg="add del mod">
          <ac:chgData name="Giorgia Mori" userId="b9c2535d-2405-4de5-bcab-314c50006d75" providerId="ADAL" clId="{0BB5CB11-60D8-F244-9AA1-5B1A536C5E67}" dt="2024-05-15T10:15:15.360" v="1260" actId="478"/>
          <ac:spMkLst>
            <pc:docMk/>
            <pc:sldMk cId="3319493499" sldId="491"/>
            <ac:spMk id="4" creationId="{EB598E4A-F1EC-6D6C-E10C-A2180E11DD93}"/>
          </ac:spMkLst>
        </pc:spChg>
        <pc:spChg chg="del">
          <ac:chgData name="Giorgia Mori" userId="b9c2535d-2405-4de5-bcab-314c50006d75" providerId="ADAL" clId="{0BB5CB11-60D8-F244-9AA1-5B1A536C5E67}" dt="2024-05-15T10:15:07.881" v="1258" actId="478"/>
          <ac:spMkLst>
            <pc:docMk/>
            <pc:sldMk cId="3319493499" sldId="491"/>
            <ac:spMk id="8" creationId="{22FD8139-6DD0-D20D-1A23-F65E60BB3808}"/>
          </ac:spMkLst>
        </pc:spChg>
        <pc:spChg chg="add mod">
          <ac:chgData name="Giorgia Mori" userId="b9c2535d-2405-4de5-bcab-314c50006d75" providerId="ADAL" clId="{0BB5CB11-60D8-F244-9AA1-5B1A536C5E67}" dt="2024-05-15T10:16:18.102" v="1277" actId="14100"/>
          <ac:spMkLst>
            <pc:docMk/>
            <pc:sldMk cId="3319493499" sldId="491"/>
            <ac:spMk id="9" creationId="{DC4D513E-284E-E926-C08F-8B861445F3B5}"/>
          </ac:spMkLst>
        </pc:spChg>
        <pc:spChg chg="add mod">
          <ac:chgData name="Giorgia Mori" userId="b9c2535d-2405-4de5-bcab-314c50006d75" providerId="ADAL" clId="{0BB5CB11-60D8-F244-9AA1-5B1A536C5E67}" dt="2024-05-15T10:19:44.799" v="1303" actId="167"/>
          <ac:spMkLst>
            <pc:docMk/>
            <pc:sldMk cId="3319493499" sldId="491"/>
            <ac:spMk id="12" creationId="{4B783F94-752D-41A8-07A7-1253E56D4806}"/>
          </ac:spMkLst>
        </pc:spChg>
        <pc:spChg chg="add del mod">
          <ac:chgData name="Giorgia Mori" userId="b9c2535d-2405-4de5-bcab-314c50006d75" providerId="ADAL" clId="{0BB5CB11-60D8-F244-9AA1-5B1A536C5E67}" dt="2024-05-15T10:18:34.135" v="1289" actId="478"/>
          <ac:spMkLst>
            <pc:docMk/>
            <pc:sldMk cId="3319493499" sldId="491"/>
            <ac:spMk id="14" creationId="{C2C87681-AD55-BC36-0580-CCBB1CE9C281}"/>
          </ac:spMkLst>
        </pc:spChg>
        <pc:picChg chg="mod">
          <ac:chgData name="Giorgia Mori" userId="b9c2535d-2405-4de5-bcab-314c50006d75" providerId="ADAL" clId="{0BB5CB11-60D8-F244-9AA1-5B1A536C5E67}" dt="2024-05-15T10:16:40.537" v="1279" actId="1076"/>
          <ac:picMkLst>
            <pc:docMk/>
            <pc:sldMk cId="3319493499" sldId="491"/>
            <ac:picMk id="5" creationId="{65ADC95A-A63D-519E-3D21-5B76EB3A5CEB}"/>
          </ac:picMkLst>
        </pc:picChg>
        <pc:picChg chg="add mod">
          <ac:chgData name="Giorgia Mori" userId="b9c2535d-2405-4de5-bcab-314c50006d75" providerId="ADAL" clId="{0BB5CB11-60D8-F244-9AA1-5B1A536C5E67}" dt="2024-05-15T10:16:40.537" v="1279" actId="1076"/>
          <ac:picMkLst>
            <pc:docMk/>
            <pc:sldMk cId="3319493499" sldId="491"/>
            <ac:picMk id="6" creationId="{586EAA96-CCDF-61E9-B603-42C4561FB0A0}"/>
          </ac:picMkLst>
        </pc:picChg>
        <pc:picChg chg="del mod">
          <ac:chgData name="Giorgia Mori" userId="b9c2535d-2405-4de5-bcab-314c50006d75" providerId="ADAL" clId="{0BB5CB11-60D8-F244-9AA1-5B1A536C5E67}" dt="2024-05-15T10:15:59.571" v="1272" actId="478"/>
          <ac:picMkLst>
            <pc:docMk/>
            <pc:sldMk cId="3319493499" sldId="491"/>
            <ac:picMk id="7" creationId="{FD3085DB-304F-6BD5-DA82-93701D3D8657}"/>
          </ac:picMkLst>
        </pc:picChg>
        <pc:picChg chg="add mod">
          <ac:chgData name="Giorgia Mori" userId="b9c2535d-2405-4de5-bcab-314c50006d75" providerId="ADAL" clId="{0BB5CB11-60D8-F244-9AA1-5B1A536C5E67}" dt="2024-05-15T10:20:23.849" v="1309" actId="1076"/>
          <ac:picMkLst>
            <pc:docMk/>
            <pc:sldMk cId="3319493499" sldId="491"/>
            <ac:picMk id="15" creationId="{5A855727-559C-73C8-A54D-2FD4918E09E9}"/>
          </ac:picMkLst>
        </pc:picChg>
        <pc:cxnChg chg="add mod">
          <ac:chgData name="Giorgia Mori" userId="b9c2535d-2405-4de5-bcab-314c50006d75" providerId="ADAL" clId="{0BB5CB11-60D8-F244-9AA1-5B1A536C5E67}" dt="2024-05-15T10:16:59.709" v="1281" actId="13822"/>
          <ac:cxnSpMkLst>
            <pc:docMk/>
            <pc:sldMk cId="3319493499" sldId="491"/>
            <ac:cxnSpMk id="11" creationId="{C09F4130-F4D2-552E-3550-67B882790662}"/>
          </ac:cxnSpMkLst>
        </pc:cxnChg>
      </pc:sldChg>
      <pc:sldChg chg="modSp add mod">
        <pc:chgData name="Giorgia Mori" userId="b9c2535d-2405-4de5-bcab-314c50006d75" providerId="ADAL" clId="{0BB5CB11-60D8-F244-9AA1-5B1A536C5E67}" dt="2024-05-29T05:11:19.207" v="1444" actId="1076"/>
        <pc:sldMkLst>
          <pc:docMk/>
          <pc:sldMk cId="3663169716" sldId="491"/>
        </pc:sldMkLst>
        <pc:spChg chg="mod">
          <ac:chgData name="Giorgia Mori" userId="b9c2535d-2405-4de5-bcab-314c50006d75" providerId="ADAL" clId="{0BB5CB11-60D8-F244-9AA1-5B1A536C5E67}" dt="2024-05-29T05:11:19.207" v="1444" actId="1076"/>
          <ac:spMkLst>
            <pc:docMk/>
            <pc:sldMk cId="3663169716" sldId="491"/>
            <ac:spMk id="6" creationId="{905889BA-0F16-3394-ADA9-589BBA18B221}"/>
          </ac:spMkLst>
        </pc:spChg>
      </pc:sldChg>
      <pc:sldChg chg="addSp delSp modSp add mod modShow">
        <pc:chgData name="Giorgia Mori" userId="b9c2535d-2405-4de5-bcab-314c50006d75" providerId="ADAL" clId="{0BB5CB11-60D8-F244-9AA1-5B1A536C5E67}" dt="2024-05-29T05:17:12.148" v="1546" actId="729"/>
        <pc:sldMkLst>
          <pc:docMk/>
          <pc:sldMk cId="4179524960" sldId="492"/>
        </pc:sldMkLst>
        <pc:picChg chg="add del mod">
          <ac:chgData name="Giorgia Mori" userId="b9c2535d-2405-4de5-bcab-314c50006d75" providerId="ADAL" clId="{0BB5CB11-60D8-F244-9AA1-5B1A536C5E67}" dt="2024-05-29T05:15:05.250" v="1508" actId="21"/>
          <ac:picMkLst>
            <pc:docMk/>
            <pc:sldMk cId="4179524960" sldId="492"/>
            <ac:picMk id="6" creationId="{7FA97727-D0DA-F31E-7515-E7C4FA6775F4}"/>
          </ac:picMkLst>
        </pc:picChg>
      </pc:sldChg>
      <pc:sldChg chg="addSp delSp modSp new mod">
        <pc:chgData name="Giorgia Mori" userId="b9c2535d-2405-4de5-bcab-314c50006d75" providerId="ADAL" clId="{0BB5CB11-60D8-F244-9AA1-5B1A536C5E67}" dt="2024-05-29T05:18:18.396" v="1568" actId="1076"/>
        <pc:sldMkLst>
          <pc:docMk/>
          <pc:sldMk cId="1829326802" sldId="493"/>
        </pc:sldMkLst>
        <pc:spChg chg="del">
          <ac:chgData name="Giorgia Mori" userId="b9c2535d-2405-4de5-bcab-314c50006d75" providerId="ADAL" clId="{0BB5CB11-60D8-F244-9AA1-5B1A536C5E67}" dt="2024-05-29T05:17:18.378" v="1548" actId="478"/>
          <ac:spMkLst>
            <pc:docMk/>
            <pc:sldMk cId="1829326802" sldId="493"/>
            <ac:spMk id="2" creationId="{27920E15-76C5-ED42-3A87-4A6FF329D36C}"/>
          </ac:spMkLst>
        </pc:spChg>
        <pc:spChg chg="del">
          <ac:chgData name="Giorgia Mori" userId="b9c2535d-2405-4de5-bcab-314c50006d75" providerId="ADAL" clId="{0BB5CB11-60D8-F244-9AA1-5B1A536C5E67}" dt="2024-05-29T05:17:19.048" v="1549" actId="478"/>
          <ac:spMkLst>
            <pc:docMk/>
            <pc:sldMk cId="1829326802" sldId="493"/>
            <ac:spMk id="3" creationId="{657F776D-5109-3150-5633-EA3ABAF73C78}"/>
          </ac:spMkLst>
        </pc:spChg>
        <pc:spChg chg="add mod">
          <ac:chgData name="Giorgia Mori" userId="b9c2535d-2405-4de5-bcab-314c50006d75" providerId="ADAL" clId="{0BB5CB11-60D8-F244-9AA1-5B1A536C5E67}" dt="2024-05-29T05:17:30.726" v="1561" actId="20577"/>
          <ac:spMkLst>
            <pc:docMk/>
            <pc:sldMk cId="1829326802" sldId="493"/>
            <ac:spMk id="4" creationId="{BFB64D0D-FFF2-6953-209D-8355D27005CC}"/>
          </ac:spMkLst>
        </pc:spChg>
        <pc:picChg chg="add mod">
          <ac:chgData name="Giorgia Mori" userId="b9c2535d-2405-4de5-bcab-314c50006d75" providerId="ADAL" clId="{0BB5CB11-60D8-F244-9AA1-5B1A536C5E67}" dt="2024-05-29T05:18:18.396" v="1568" actId="1076"/>
          <ac:picMkLst>
            <pc:docMk/>
            <pc:sldMk cId="1829326802" sldId="493"/>
            <ac:picMk id="6" creationId="{B1E5D899-CD14-3829-671F-B59041370A32}"/>
          </ac:picMkLst>
        </pc:picChg>
      </pc:sldChg>
      <pc:sldChg chg="addSp delSp modSp new del mod">
        <pc:chgData name="Giorgia Mori" userId="b9c2535d-2405-4de5-bcab-314c50006d75" providerId="ADAL" clId="{0BB5CB11-60D8-F244-9AA1-5B1A536C5E67}" dt="2024-05-29T05:21:52.887" v="1580" actId="2696"/>
        <pc:sldMkLst>
          <pc:docMk/>
          <pc:sldMk cId="3460972187" sldId="494"/>
        </pc:sldMkLst>
        <pc:spChg chg="del">
          <ac:chgData name="Giorgia Mori" userId="b9c2535d-2405-4de5-bcab-314c50006d75" providerId="ADAL" clId="{0BB5CB11-60D8-F244-9AA1-5B1A536C5E67}" dt="2024-05-29T05:18:24.007" v="1570" actId="478"/>
          <ac:spMkLst>
            <pc:docMk/>
            <pc:sldMk cId="3460972187" sldId="494"/>
            <ac:spMk id="2" creationId="{97708B79-BBBD-B866-CBCE-BFD5144FD588}"/>
          </ac:spMkLst>
        </pc:spChg>
        <pc:spChg chg="del">
          <ac:chgData name="Giorgia Mori" userId="b9c2535d-2405-4de5-bcab-314c50006d75" providerId="ADAL" clId="{0BB5CB11-60D8-F244-9AA1-5B1A536C5E67}" dt="2024-05-29T05:18:25.204" v="1571" actId="478"/>
          <ac:spMkLst>
            <pc:docMk/>
            <pc:sldMk cId="3460972187" sldId="494"/>
            <ac:spMk id="3" creationId="{E74563BE-297E-883D-EC84-A9906CCA538E}"/>
          </ac:spMkLst>
        </pc:spChg>
        <pc:spChg chg="add">
          <ac:chgData name="Giorgia Mori" userId="b9c2535d-2405-4de5-bcab-314c50006d75" providerId="ADAL" clId="{0BB5CB11-60D8-F244-9AA1-5B1A536C5E67}" dt="2024-05-29T05:19:01.107" v="1572"/>
          <ac:spMkLst>
            <pc:docMk/>
            <pc:sldMk cId="3460972187" sldId="494"/>
            <ac:spMk id="4" creationId="{713A2310-B8AC-B9D3-BAE9-BBD7C48B6AAC}"/>
          </ac:spMkLst>
        </pc:spChg>
        <pc:spChg chg="add">
          <ac:chgData name="Giorgia Mori" userId="b9c2535d-2405-4de5-bcab-314c50006d75" providerId="ADAL" clId="{0BB5CB11-60D8-F244-9AA1-5B1A536C5E67}" dt="2024-05-29T05:19:11.670" v="1574"/>
          <ac:spMkLst>
            <pc:docMk/>
            <pc:sldMk cId="3460972187" sldId="494"/>
            <ac:spMk id="6" creationId="{69C53EC6-D0C7-E16E-6AE7-F5A09588B99E}"/>
          </ac:spMkLst>
        </pc:spChg>
        <pc:picChg chg="add mod">
          <ac:chgData name="Giorgia Mori" userId="b9c2535d-2405-4de5-bcab-314c50006d75" providerId="ADAL" clId="{0BB5CB11-60D8-F244-9AA1-5B1A536C5E67}" dt="2024-05-29T05:19:03.107" v="1573"/>
          <ac:picMkLst>
            <pc:docMk/>
            <pc:sldMk cId="3460972187" sldId="494"/>
            <ac:picMk id="5" creationId="{0BA63B78-D715-09D5-8208-43A0DC0654CC}"/>
          </ac:picMkLst>
        </pc:picChg>
        <pc:picChg chg="add del mod">
          <ac:chgData name="Giorgia Mori" userId="b9c2535d-2405-4de5-bcab-314c50006d75" providerId="ADAL" clId="{0BB5CB11-60D8-F244-9AA1-5B1A536C5E67}" dt="2024-05-29T05:19:24.264" v="1578" actId="478"/>
          <ac:picMkLst>
            <pc:docMk/>
            <pc:sldMk cId="3460972187" sldId="494"/>
            <ac:picMk id="7" creationId="{74AC91F9-AB11-2D7E-6838-2FCB55ECAE1C}"/>
          </ac:picMkLst>
        </pc:picChg>
      </pc:sldChg>
      <pc:sldChg chg="delSp add del mod">
        <pc:chgData name="Giorgia Mori" userId="b9c2535d-2405-4de5-bcab-314c50006d75" providerId="ADAL" clId="{0BB5CB11-60D8-F244-9AA1-5B1A536C5E67}" dt="2024-05-29T05:21:53.483" v="1581" actId="2696"/>
        <pc:sldMkLst>
          <pc:docMk/>
          <pc:sldMk cId="2768959832" sldId="495"/>
        </pc:sldMkLst>
        <pc:picChg chg="del">
          <ac:chgData name="Giorgia Mori" userId="b9c2535d-2405-4de5-bcab-314c50006d75" providerId="ADAL" clId="{0BB5CB11-60D8-F244-9AA1-5B1A536C5E67}" dt="2024-05-29T05:19:29.437" v="1579" actId="478"/>
          <ac:picMkLst>
            <pc:docMk/>
            <pc:sldMk cId="2768959832" sldId="495"/>
            <ac:picMk id="5" creationId="{0BA63B78-D715-09D5-8208-43A0DC0654CC}"/>
          </ac:picMkLst>
        </pc:picChg>
      </pc:sldChg>
      <pc:sldMasterChg chg="delSldLayout">
        <pc:chgData name="Giorgia Mori" userId="b9c2535d-2405-4de5-bcab-314c50006d75" providerId="ADAL" clId="{0BB5CB11-60D8-F244-9AA1-5B1A536C5E67}" dt="2024-05-07T05:30:12.125" v="41" actId="2696"/>
        <pc:sldMasterMkLst>
          <pc:docMk/>
          <pc:sldMasterMk cId="3301513634" sldId="2147483648"/>
        </pc:sldMasterMkLst>
        <pc:sldLayoutChg chg="del">
          <pc:chgData name="Giorgia Mori" userId="b9c2535d-2405-4de5-bcab-314c50006d75" providerId="ADAL" clId="{0BB5CB11-60D8-F244-9AA1-5B1A536C5E67}" dt="2024-05-07T05:30:12.125" v="41" actId="2696"/>
          <pc:sldLayoutMkLst>
            <pc:docMk/>
            <pc:sldMasterMk cId="3301513634" sldId="2147483648"/>
            <pc:sldLayoutMk cId="1364470707" sldId="2147483694"/>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52CFFB2-ED7C-1B45-8092-9C6B42AF074F}" type="datetimeFigureOut">
              <a:rPr lang="en-US" smtClean="0"/>
              <a:t>5/29/24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D1E54C2-E970-D74E-A0B0-616948416249}" type="slidenum">
              <a:rPr lang="en-US" smtClean="0"/>
              <a:t>‹#›</a:t>
            </a:fld>
            <a:endParaRPr lang="en-US"/>
          </a:p>
        </p:txBody>
      </p:sp>
    </p:spTree>
    <p:extLst>
      <p:ext uri="{BB962C8B-B14F-4D97-AF65-F5344CB8AC3E}">
        <p14:creationId xmlns:p14="http://schemas.microsoft.com/office/powerpoint/2010/main" val="18168262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redcap.sydney.edu.au/surveys/?s=FJ33MYNCRR&amp;training=75&amp;training_date=2024-05-" TargetMode="External"/><Relationship Id="rId2" Type="http://schemas.openxmlformats.org/officeDocument/2006/relationships/slide" Target="../slides/slide17.xml"/><Relationship Id="rId1" Type="http://schemas.openxmlformats.org/officeDocument/2006/relationships/notesMaster" Target="../notesMasters/notesMaster1.xml"/><Relationship Id="rId5" Type="http://schemas.openxmlformats.org/officeDocument/2006/relationships/hyperlink" Target="https://redcap.sydney.edu.au/surveys/?s=FJ33MYNCRR&amp;training=77&amp;training_date=2024-05-25" TargetMode="External"/><Relationship Id="rId4" Type="http://schemas.openxmlformats.org/officeDocument/2006/relationships/hyperlink" Target="https://redcap.sydney.edu.au/surveys/?s=FJ33MYNCRR&amp;training=76&amp;training_date=2024-05-19" TargetMode="Externa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redcap.sydney.edu.au/surveys/?s=FJ33MYNCRR&amp;training=75&amp;training_date=2024-05-" TargetMode="External"/><Relationship Id="rId2" Type="http://schemas.openxmlformats.org/officeDocument/2006/relationships/slide" Target="../slides/slide18.xml"/><Relationship Id="rId1" Type="http://schemas.openxmlformats.org/officeDocument/2006/relationships/notesMaster" Target="../notesMasters/notesMaster1.xml"/><Relationship Id="rId5" Type="http://schemas.openxmlformats.org/officeDocument/2006/relationships/hyperlink" Target="https://redcap.sydney.edu.au/surveys/?s=FJ33MYNCRR&amp;training=77&amp;training_date=2024-05-25" TargetMode="External"/><Relationship Id="rId4" Type="http://schemas.openxmlformats.org/officeDocument/2006/relationships/hyperlink" Target="https://redcap.sydney.edu.au/surveys/?s=FJ33MYNCRR&amp;training=76&amp;training_date=2024-05-" TargetMode="Externa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redcap.sydney.edu.au/surveys/?s=FJ33MYNCRR&amp;training=75&amp;training_date=2024-05-" TargetMode="External"/><Relationship Id="rId2" Type="http://schemas.openxmlformats.org/officeDocument/2006/relationships/slide" Target="../slides/slide19.xml"/><Relationship Id="rId1" Type="http://schemas.openxmlformats.org/officeDocument/2006/relationships/notesMaster" Target="../notesMasters/notesMaster1.xml"/><Relationship Id="rId5" Type="http://schemas.openxmlformats.org/officeDocument/2006/relationships/hyperlink" Target="https://redcap.sydney.edu.au/surveys/?s=FJ33MYNCRR&amp;training=77&amp;training_date=2024-05-" TargetMode="External"/><Relationship Id="rId4" Type="http://schemas.openxmlformats.org/officeDocument/2006/relationships/hyperlink" Target="https://redcap.sydney.edu.au/surveys/?s=FJ33MYNCRR&amp;training=76&amp;training_date=2024-05-"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67B1F04-EA3C-1942-9FAC-889953BAA9B0}" type="slidenum">
              <a:rPr lang="en-US" smtClean="0"/>
              <a:t>1</a:t>
            </a:fld>
            <a:endParaRPr lang="en-US"/>
          </a:p>
        </p:txBody>
      </p:sp>
    </p:spTree>
    <p:extLst>
      <p:ext uri="{BB962C8B-B14F-4D97-AF65-F5344CB8AC3E}">
        <p14:creationId xmlns:p14="http://schemas.microsoft.com/office/powerpoint/2010/main" val="11806063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Things you are going to practice in the tutorial </a:t>
            </a:r>
          </a:p>
        </p:txBody>
      </p:sp>
      <p:sp>
        <p:nvSpPr>
          <p:cNvPr id="4" name="Slide Number Placeholder 3"/>
          <p:cNvSpPr>
            <a:spLocks noGrp="1"/>
          </p:cNvSpPr>
          <p:nvPr>
            <p:ph type="sldNum" sz="quarter" idx="5"/>
          </p:nvPr>
        </p:nvSpPr>
        <p:spPr/>
        <p:txBody>
          <a:bodyPr/>
          <a:lstStyle/>
          <a:p>
            <a:fld id="{0D1E54C2-E970-D74E-A0B0-616948416249}" type="slidenum">
              <a:rPr lang="en-US" smtClean="0"/>
              <a:t>10</a:t>
            </a:fld>
            <a:endParaRPr lang="en-US"/>
          </a:p>
        </p:txBody>
      </p:sp>
    </p:spTree>
    <p:extLst>
      <p:ext uri="{BB962C8B-B14F-4D97-AF65-F5344CB8AC3E}">
        <p14:creationId xmlns:p14="http://schemas.microsoft.com/office/powerpoint/2010/main" val="5195827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1E54C2-E970-D74E-A0B0-616948416249}" type="slidenum">
              <a:rPr lang="en-US" smtClean="0"/>
              <a:t>11</a:t>
            </a:fld>
            <a:endParaRPr lang="en-US"/>
          </a:p>
        </p:txBody>
      </p:sp>
    </p:spTree>
    <p:extLst>
      <p:ext uri="{BB962C8B-B14F-4D97-AF65-F5344CB8AC3E}">
        <p14:creationId xmlns:p14="http://schemas.microsoft.com/office/powerpoint/2010/main" val="37034359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AU" b="0" i="0" u="none" strike="noStrike" dirty="0">
                <a:solidFill>
                  <a:srgbClr val="1F2328"/>
                </a:solidFill>
                <a:effectLst/>
                <a:latin typeface="-apple-system"/>
              </a:rPr>
              <a:t>These tutorials consist of content along with interactive components for checking and reinforcing understanding. Throughout the tutorials you will find:</a:t>
            </a:r>
          </a:p>
          <a:p>
            <a:pPr algn="l">
              <a:buFont typeface="Arial" panose="020B0604020202020204" pitchFamily="34" charset="0"/>
              <a:buChar char="•"/>
            </a:pPr>
            <a:r>
              <a:rPr lang="en-AU" b="0" i="0" u="none" strike="noStrike" dirty="0">
                <a:solidFill>
                  <a:srgbClr val="1F2328"/>
                </a:solidFill>
                <a:effectLst/>
                <a:latin typeface="-apple-system"/>
              </a:rPr>
              <a:t>Narrative, figures and illustrations;</a:t>
            </a:r>
          </a:p>
          <a:p>
            <a:pPr algn="l">
              <a:buFont typeface="Arial" panose="020B0604020202020204" pitchFamily="34" charset="0"/>
              <a:buChar char="•"/>
            </a:pPr>
            <a:r>
              <a:rPr lang="en-AU" b="0" i="0" u="none" strike="noStrike" dirty="0">
                <a:solidFill>
                  <a:srgbClr val="1F2328"/>
                </a:solidFill>
                <a:effectLst/>
                <a:latin typeface="-apple-system"/>
              </a:rPr>
              <a:t>Code exercises that you can edit and execute directly;</a:t>
            </a:r>
          </a:p>
          <a:p>
            <a:pPr algn="l">
              <a:buFont typeface="Arial" panose="020B0604020202020204" pitchFamily="34" charset="0"/>
              <a:buChar char="•"/>
            </a:pPr>
            <a:r>
              <a:rPr lang="en-AU" b="0" i="0" u="none" strike="noStrike" dirty="0">
                <a:solidFill>
                  <a:srgbClr val="1F2328"/>
                </a:solidFill>
                <a:effectLst/>
                <a:latin typeface="-apple-system"/>
              </a:rPr>
              <a:t>Quiz questions...</a:t>
            </a:r>
          </a:p>
          <a:p>
            <a:pPr algn="l"/>
            <a:r>
              <a:rPr lang="en-AU" b="0" i="0" u="none" strike="noStrike" dirty="0">
                <a:solidFill>
                  <a:srgbClr val="1F2328"/>
                </a:solidFill>
                <a:effectLst/>
                <a:latin typeface="-apple-system"/>
              </a:rPr>
              <a:t>Each tutorial automatically preserve work done within them, so if you work on a few exercises or questions and then return to the tutorial later, you can pick up right where you have left off. Start over.</a:t>
            </a:r>
          </a:p>
          <a:p>
            <a:pPr algn="l"/>
            <a:r>
              <a:rPr lang="en-AU" b="0" i="0" u="none" strike="noStrike" dirty="0">
                <a:solidFill>
                  <a:srgbClr val="1F2328"/>
                </a:solidFill>
                <a:effectLst/>
                <a:latin typeface="-apple-system"/>
              </a:rPr>
              <a:t>Each tutorial includes a Table of Contents and it reveals content one sub-section at a time:</a:t>
            </a:r>
          </a:p>
          <a:p>
            <a:endParaRPr lang="en-US" dirty="0"/>
          </a:p>
        </p:txBody>
      </p:sp>
      <p:sp>
        <p:nvSpPr>
          <p:cNvPr id="4" name="Slide Number Placeholder 3"/>
          <p:cNvSpPr>
            <a:spLocks noGrp="1"/>
          </p:cNvSpPr>
          <p:nvPr>
            <p:ph type="sldNum" sz="quarter" idx="5"/>
          </p:nvPr>
        </p:nvSpPr>
        <p:spPr/>
        <p:txBody>
          <a:bodyPr/>
          <a:lstStyle/>
          <a:p>
            <a:fld id="{0D1E54C2-E970-D74E-A0B0-616948416249}" type="slidenum">
              <a:rPr lang="en-US" smtClean="0"/>
              <a:t>12</a:t>
            </a:fld>
            <a:endParaRPr lang="en-US"/>
          </a:p>
        </p:txBody>
      </p:sp>
    </p:spTree>
    <p:extLst>
      <p:ext uri="{BB962C8B-B14F-4D97-AF65-F5344CB8AC3E}">
        <p14:creationId xmlns:p14="http://schemas.microsoft.com/office/powerpoint/2010/main" val="13527641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AU" b="0" i="0" u="none" strike="noStrike" dirty="0">
                <a:solidFill>
                  <a:srgbClr val="1F2328"/>
                </a:solidFill>
                <a:effectLst/>
                <a:latin typeface="-apple-system"/>
              </a:rPr>
              <a:t>These tutorials consist of content along with interactive components for checking and reinforcing understanding. Throughout the tutorials you will find:</a:t>
            </a:r>
          </a:p>
          <a:p>
            <a:pPr algn="l">
              <a:buFont typeface="Arial" panose="020B0604020202020204" pitchFamily="34" charset="0"/>
              <a:buChar char="•"/>
            </a:pPr>
            <a:r>
              <a:rPr lang="en-AU" b="0" i="0" u="none" strike="noStrike" dirty="0">
                <a:solidFill>
                  <a:srgbClr val="1F2328"/>
                </a:solidFill>
                <a:effectLst/>
                <a:latin typeface="-apple-system"/>
              </a:rPr>
              <a:t>Narrative, figures and illustrations;</a:t>
            </a:r>
          </a:p>
          <a:p>
            <a:pPr algn="l">
              <a:buFont typeface="Arial" panose="020B0604020202020204" pitchFamily="34" charset="0"/>
              <a:buChar char="•"/>
            </a:pPr>
            <a:r>
              <a:rPr lang="en-AU" b="0" i="0" u="none" strike="noStrike" dirty="0">
                <a:solidFill>
                  <a:srgbClr val="1F2328"/>
                </a:solidFill>
                <a:effectLst/>
                <a:latin typeface="-apple-system"/>
              </a:rPr>
              <a:t>Code exercises that you can edit and execute directly;</a:t>
            </a:r>
          </a:p>
          <a:p>
            <a:pPr algn="l">
              <a:buFont typeface="Arial" panose="020B0604020202020204" pitchFamily="34" charset="0"/>
              <a:buChar char="•"/>
            </a:pPr>
            <a:r>
              <a:rPr lang="en-AU" b="0" i="0" u="none" strike="noStrike" dirty="0">
                <a:solidFill>
                  <a:srgbClr val="1F2328"/>
                </a:solidFill>
                <a:effectLst/>
                <a:latin typeface="-apple-system"/>
              </a:rPr>
              <a:t>Quiz questions...</a:t>
            </a:r>
          </a:p>
          <a:p>
            <a:pPr algn="l"/>
            <a:r>
              <a:rPr lang="en-AU" b="0" i="0" u="none" strike="noStrike" dirty="0">
                <a:solidFill>
                  <a:srgbClr val="1F2328"/>
                </a:solidFill>
                <a:effectLst/>
                <a:latin typeface="-apple-system"/>
              </a:rPr>
              <a:t>Each tutorial automatically preserve work done within them, so if you work on a few exercises or questions and then return to the tutorial later, you can pick up right where you have left off. Start over.</a:t>
            </a:r>
          </a:p>
          <a:p>
            <a:pPr algn="l"/>
            <a:r>
              <a:rPr lang="en-AU" b="0" i="0" u="none" strike="noStrike" dirty="0">
                <a:solidFill>
                  <a:srgbClr val="1F2328"/>
                </a:solidFill>
                <a:effectLst/>
                <a:latin typeface="-apple-system"/>
              </a:rPr>
              <a:t>Each tutorial includes a Table of Contents and it reveals content one sub-section at a time:</a:t>
            </a:r>
          </a:p>
          <a:p>
            <a:endParaRPr lang="en-US" dirty="0"/>
          </a:p>
        </p:txBody>
      </p:sp>
      <p:sp>
        <p:nvSpPr>
          <p:cNvPr id="4" name="Slide Number Placeholder 3"/>
          <p:cNvSpPr>
            <a:spLocks noGrp="1"/>
          </p:cNvSpPr>
          <p:nvPr>
            <p:ph type="sldNum" sz="quarter" idx="5"/>
          </p:nvPr>
        </p:nvSpPr>
        <p:spPr/>
        <p:txBody>
          <a:bodyPr/>
          <a:lstStyle/>
          <a:p>
            <a:fld id="{0D1E54C2-E970-D74E-A0B0-616948416249}" type="slidenum">
              <a:rPr lang="en-US" smtClean="0"/>
              <a:t>13</a:t>
            </a:fld>
            <a:endParaRPr lang="en-US"/>
          </a:p>
        </p:txBody>
      </p:sp>
    </p:spTree>
    <p:extLst>
      <p:ext uri="{BB962C8B-B14F-4D97-AF65-F5344CB8AC3E}">
        <p14:creationId xmlns:p14="http://schemas.microsoft.com/office/powerpoint/2010/main" val="7137150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1E54C2-E970-D74E-A0B0-616948416249}" type="slidenum">
              <a:rPr lang="en-US" smtClean="0"/>
              <a:t>14</a:t>
            </a:fld>
            <a:endParaRPr lang="en-US"/>
          </a:p>
        </p:txBody>
      </p:sp>
    </p:spTree>
    <p:extLst>
      <p:ext uri="{BB962C8B-B14F-4D97-AF65-F5344CB8AC3E}">
        <p14:creationId xmlns:p14="http://schemas.microsoft.com/office/powerpoint/2010/main" val="3684949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Self-paced</a:t>
            </a:r>
          </a:p>
        </p:txBody>
      </p:sp>
      <p:sp>
        <p:nvSpPr>
          <p:cNvPr id="4" name="Slide Number Placeholder 3"/>
          <p:cNvSpPr>
            <a:spLocks noGrp="1"/>
          </p:cNvSpPr>
          <p:nvPr>
            <p:ph type="sldNum" sz="quarter" idx="5"/>
          </p:nvPr>
        </p:nvSpPr>
        <p:spPr/>
        <p:txBody>
          <a:bodyPr/>
          <a:lstStyle/>
          <a:p>
            <a:fld id="{0D1E54C2-E970-D74E-A0B0-616948416249}" type="slidenum">
              <a:rPr lang="en-US" smtClean="0"/>
              <a:t>15</a:t>
            </a:fld>
            <a:endParaRPr lang="en-US"/>
          </a:p>
        </p:txBody>
      </p:sp>
    </p:spTree>
    <p:extLst>
      <p:ext uri="{BB962C8B-B14F-4D97-AF65-F5344CB8AC3E}">
        <p14:creationId xmlns:p14="http://schemas.microsoft.com/office/powerpoint/2010/main" val="17405503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Re-run installation of the Module3R package before loading the tutorial</a:t>
            </a:r>
          </a:p>
        </p:txBody>
      </p:sp>
      <p:sp>
        <p:nvSpPr>
          <p:cNvPr id="4" name="Slide Number Placeholder 3"/>
          <p:cNvSpPr>
            <a:spLocks noGrp="1"/>
          </p:cNvSpPr>
          <p:nvPr>
            <p:ph type="sldNum" sz="quarter" idx="5"/>
          </p:nvPr>
        </p:nvSpPr>
        <p:spPr/>
        <p:txBody>
          <a:bodyPr/>
          <a:lstStyle/>
          <a:p>
            <a:fld id="{0D1E54C2-E970-D74E-A0B0-616948416249}" type="slidenum">
              <a:rPr lang="en-US" smtClean="0"/>
              <a:t>16</a:t>
            </a:fld>
            <a:endParaRPr lang="en-US"/>
          </a:p>
        </p:txBody>
      </p:sp>
    </p:spTree>
    <p:extLst>
      <p:ext uri="{BB962C8B-B14F-4D97-AF65-F5344CB8AC3E}">
        <p14:creationId xmlns:p14="http://schemas.microsoft.com/office/powerpoint/2010/main" val="5597384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357618ab11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357618ab11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r>
              <a:rPr lang="en-AU" sz="1800" b="0" i="0" u="none" strike="noStrike" dirty="0">
                <a:solidFill>
                  <a:srgbClr val="212121"/>
                </a:solidFill>
                <a:effectLst/>
                <a:latin typeface="Calibri" panose="020F0502020204030204" pitchFamily="34" charset="0"/>
              </a:rPr>
              <a:t>Part 1: </a:t>
            </a:r>
            <a:r>
              <a:rPr lang="en-AU" sz="1800" b="0" i="0" u="sng" strike="noStrike" dirty="0">
                <a:solidFill>
                  <a:srgbClr val="0078D7"/>
                </a:solidFill>
                <a:effectLst/>
                <a:latin typeface="Calibri" panose="020F0502020204030204" pitchFamily="34" charset="0"/>
                <a:hlinkClick r:id="rId3" tooltip="https://redcap.sydney.edu.au/surveys/?s=FJ33MYNCRR&amp;training=75&amp;training_date=2023-10-18"/>
              </a:rPr>
              <a:t>https://redcap.sydney.edu.au/surveys/?s=FJ33MYNCRR&amp;training=75&amp;training_date=2024-05-</a:t>
            </a:r>
            <a:r>
              <a:rPr lang="en-AU" sz="1800" b="0" i="0" u="sng" strike="noStrike" dirty="0">
                <a:solidFill>
                  <a:srgbClr val="0078D7"/>
                </a:solidFill>
                <a:effectLst/>
                <a:latin typeface="Calibri" panose="020F0502020204030204" pitchFamily="34" charset="0"/>
              </a:rPr>
              <a:t>09</a:t>
            </a:r>
            <a:endParaRPr lang="en-AU" sz="1800" b="0" i="0" u="none" strike="noStrike" dirty="0">
              <a:solidFill>
                <a:srgbClr val="212121"/>
              </a:solidFill>
              <a:effectLst/>
              <a:latin typeface="Calibri" panose="020F0502020204030204" pitchFamily="34" charset="0"/>
            </a:endParaRPr>
          </a:p>
          <a:p>
            <a:pPr algn="l"/>
            <a:r>
              <a:rPr lang="en-AU" sz="1800" b="0" i="0" u="none" strike="noStrike" dirty="0">
                <a:solidFill>
                  <a:srgbClr val="212121"/>
                </a:solidFill>
                <a:effectLst/>
                <a:latin typeface="Calibri" panose="020F0502020204030204" pitchFamily="34" charset="0"/>
              </a:rPr>
              <a:t> </a:t>
            </a:r>
          </a:p>
          <a:p>
            <a:pPr algn="l"/>
            <a:r>
              <a:rPr lang="en-AU" sz="1800" b="0" i="0" u="none" strike="noStrike" dirty="0">
                <a:solidFill>
                  <a:srgbClr val="212121"/>
                </a:solidFill>
                <a:effectLst/>
                <a:latin typeface="Calibri" panose="020F0502020204030204" pitchFamily="34" charset="0"/>
              </a:rPr>
              <a:t>Part 2: </a:t>
            </a:r>
            <a:r>
              <a:rPr lang="en-AU" sz="1800" b="0" i="0" u="sng" strike="noStrike" dirty="0">
                <a:solidFill>
                  <a:srgbClr val="0078D7"/>
                </a:solidFill>
                <a:effectLst/>
                <a:latin typeface="Calibri" panose="020F0502020204030204" pitchFamily="34" charset="0"/>
                <a:hlinkClick r:id="rId4" tooltip="https://redcap.sydney.edu.au/surveys/?s=FJ33MYNCRR&amp;training=76&amp;training_date=2023-10-19"/>
              </a:rPr>
              <a:t>https://redcap.sydney.edu.au/surveys/?s=FJ33MYNCRR&amp;training=76&amp;training_date=2024-05-</a:t>
            </a:r>
            <a:r>
              <a:rPr lang="en-AU" sz="1800" b="0" i="0" u="sng" strike="noStrike" dirty="0">
                <a:solidFill>
                  <a:srgbClr val="0078D7"/>
                </a:solidFill>
                <a:effectLst/>
                <a:latin typeface="Calibri" panose="020F0502020204030204" pitchFamily="34" charset="0"/>
              </a:rPr>
              <a:t>16</a:t>
            </a:r>
            <a:endParaRPr lang="en-AU" sz="1800" b="0" i="0" u="none" strike="noStrike" dirty="0">
              <a:solidFill>
                <a:srgbClr val="212121"/>
              </a:solidFill>
              <a:effectLst/>
              <a:latin typeface="Calibri" panose="020F0502020204030204" pitchFamily="34" charset="0"/>
            </a:endParaRPr>
          </a:p>
          <a:p>
            <a:pPr algn="l"/>
            <a:r>
              <a:rPr lang="en-AU" sz="1800" b="0" i="0" u="none" strike="noStrike" dirty="0">
                <a:solidFill>
                  <a:srgbClr val="212121"/>
                </a:solidFill>
                <a:effectLst/>
                <a:latin typeface="Calibri" panose="020F0502020204030204" pitchFamily="34" charset="0"/>
              </a:rPr>
              <a:t> </a:t>
            </a:r>
          </a:p>
          <a:p>
            <a:pPr algn="l"/>
            <a:r>
              <a:rPr lang="en-AU" sz="1800" b="0" i="0" u="none" strike="noStrike" dirty="0">
                <a:solidFill>
                  <a:srgbClr val="212121"/>
                </a:solidFill>
                <a:effectLst/>
                <a:latin typeface="Calibri" panose="020F0502020204030204" pitchFamily="34" charset="0"/>
              </a:rPr>
              <a:t>Part 3: </a:t>
            </a:r>
            <a:r>
              <a:rPr lang="en-AU" sz="1800" b="0" i="0" u="sng" strike="noStrike" dirty="0">
                <a:solidFill>
                  <a:srgbClr val="0078D7"/>
                </a:solidFill>
                <a:effectLst/>
                <a:latin typeface="Calibri" panose="020F0502020204030204" pitchFamily="34" charset="0"/>
                <a:hlinkClick r:id="rId5" tooltip="https://redcap.sydney.edu.au/surveys/?s=FJ33MYNCRR&amp;training=77&amp;training_date=2023-10-25"/>
              </a:rPr>
              <a:t>https://redcap.sydney.edu.au/surveys/?s=FJ33MYNCRR&amp;training=77&amp;training_date=2024-05-</a:t>
            </a:r>
            <a:r>
              <a:rPr lang="en-AU" sz="1800" b="0" i="0" u="sng" strike="noStrike" dirty="0">
                <a:solidFill>
                  <a:srgbClr val="0078D7"/>
                </a:solidFill>
                <a:effectLst/>
                <a:latin typeface="Calibri" panose="020F0502020204030204" pitchFamily="34" charset="0"/>
              </a:rPr>
              <a:t>30</a:t>
            </a:r>
            <a:endParaRPr lang="en-AU" sz="1800" b="0" i="0" u="none" strike="noStrike" dirty="0">
              <a:solidFill>
                <a:srgbClr val="212121"/>
              </a:solidFill>
              <a:effectLst/>
              <a:latin typeface="Calibri" panose="020F0502020204030204" pitchFamily="34" charset="0"/>
            </a:endParaRPr>
          </a:p>
        </p:txBody>
      </p:sp>
    </p:spTree>
    <p:extLst>
      <p:ext uri="{BB962C8B-B14F-4D97-AF65-F5344CB8AC3E}">
        <p14:creationId xmlns:p14="http://schemas.microsoft.com/office/powerpoint/2010/main" val="17021123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357618ab11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357618ab11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r>
              <a:rPr lang="en-AU" sz="1800" b="0" i="0" u="none" strike="noStrike" dirty="0">
                <a:solidFill>
                  <a:srgbClr val="212121"/>
                </a:solidFill>
                <a:effectLst/>
                <a:latin typeface="Calibri" panose="020F0502020204030204" pitchFamily="34" charset="0"/>
              </a:rPr>
              <a:t>Part 1: </a:t>
            </a:r>
            <a:r>
              <a:rPr lang="en-AU" sz="1800" b="0" i="0" u="sng" strike="noStrike" dirty="0">
                <a:solidFill>
                  <a:srgbClr val="0078D7"/>
                </a:solidFill>
                <a:effectLst/>
                <a:latin typeface="Calibri" panose="020F0502020204030204" pitchFamily="34" charset="0"/>
                <a:hlinkClick r:id="rId3" tooltip="https://redcap.sydney.edu.au/surveys/?s=FJ33MYNCRR&amp;training=75&amp;training_date=2023-10-18"/>
              </a:rPr>
              <a:t>https://redcap.sydney.edu.au/surveys/?s=FJ33MYNCRR&amp;training=75&amp;training_date=2024-05-</a:t>
            </a:r>
            <a:r>
              <a:rPr lang="en-AU" sz="1800" b="0" i="0" u="sng" strike="noStrike" dirty="0">
                <a:solidFill>
                  <a:srgbClr val="0078D7"/>
                </a:solidFill>
                <a:effectLst/>
                <a:latin typeface="Calibri" panose="020F0502020204030204" pitchFamily="34" charset="0"/>
              </a:rPr>
              <a:t>09</a:t>
            </a:r>
            <a:endParaRPr lang="en-AU" sz="1800" b="0" i="0" u="none" strike="noStrike" dirty="0">
              <a:solidFill>
                <a:srgbClr val="212121"/>
              </a:solidFill>
              <a:effectLst/>
              <a:latin typeface="Calibri" panose="020F0502020204030204" pitchFamily="34" charset="0"/>
            </a:endParaRPr>
          </a:p>
          <a:p>
            <a:pPr algn="l"/>
            <a:r>
              <a:rPr lang="en-AU" sz="1800" b="0" i="0" u="none" strike="noStrike" dirty="0">
                <a:solidFill>
                  <a:srgbClr val="212121"/>
                </a:solidFill>
                <a:effectLst/>
                <a:latin typeface="Calibri" panose="020F0502020204030204" pitchFamily="34" charset="0"/>
              </a:rPr>
              <a:t> </a:t>
            </a:r>
          </a:p>
          <a:p>
            <a:pPr algn="l"/>
            <a:r>
              <a:rPr lang="en-AU" sz="1800" b="0" i="0" u="none" strike="noStrike" dirty="0">
                <a:solidFill>
                  <a:srgbClr val="212121"/>
                </a:solidFill>
                <a:effectLst/>
                <a:latin typeface="Calibri" panose="020F0502020204030204" pitchFamily="34" charset="0"/>
              </a:rPr>
              <a:t>Part 2: </a:t>
            </a:r>
            <a:r>
              <a:rPr lang="en-AU" sz="1800" b="0" i="0" u="sng" strike="noStrike" dirty="0">
                <a:solidFill>
                  <a:srgbClr val="0078D7"/>
                </a:solidFill>
                <a:effectLst/>
                <a:latin typeface="Calibri" panose="020F0502020204030204" pitchFamily="34" charset="0"/>
                <a:hlinkClick r:id="rId4" tooltip="https://redcap.sydney.edu.au/surveys/?s=FJ33MYNCRR&amp;training=76&amp;training_date=2023-10-19"/>
              </a:rPr>
              <a:t>https://redcap.sydney.edu.au/surveys/?s=FJ33MYNCRR&amp;training=76&amp;training_date=2024-05-</a:t>
            </a:r>
            <a:r>
              <a:rPr lang="en-AU" sz="1800" b="0" i="0" u="sng" strike="noStrike" dirty="0">
                <a:solidFill>
                  <a:srgbClr val="0078D7"/>
                </a:solidFill>
                <a:effectLst/>
                <a:latin typeface="Calibri" panose="020F0502020204030204" pitchFamily="34" charset="0"/>
              </a:rPr>
              <a:t>16</a:t>
            </a:r>
            <a:endParaRPr lang="en-AU" sz="1800" b="0" i="0" u="none" strike="noStrike" dirty="0">
              <a:solidFill>
                <a:srgbClr val="212121"/>
              </a:solidFill>
              <a:effectLst/>
              <a:latin typeface="Calibri" panose="020F0502020204030204" pitchFamily="34" charset="0"/>
            </a:endParaRPr>
          </a:p>
          <a:p>
            <a:pPr algn="l"/>
            <a:r>
              <a:rPr lang="en-AU" sz="1800" b="0" i="0" u="none" strike="noStrike" dirty="0">
                <a:solidFill>
                  <a:srgbClr val="212121"/>
                </a:solidFill>
                <a:effectLst/>
                <a:latin typeface="Calibri" panose="020F0502020204030204" pitchFamily="34" charset="0"/>
              </a:rPr>
              <a:t> </a:t>
            </a:r>
          </a:p>
          <a:p>
            <a:pPr algn="l"/>
            <a:r>
              <a:rPr lang="en-AU" sz="1800" b="0" i="0" u="none" strike="noStrike" dirty="0">
                <a:solidFill>
                  <a:srgbClr val="212121"/>
                </a:solidFill>
                <a:effectLst/>
                <a:latin typeface="Calibri" panose="020F0502020204030204" pitchFamily="34" charset="0"/>
              </a:rPr>
              <a:t>Part 3: </a:t>
            </a:r>
            <a:r>
              <a:rPr lang="en-AU" sz="1800" b="0" i="0" u="sng" strike="noStrike" dirty="0">
                <a:solidFill>
                  <a:srgbClr val="0078D7"/>
                </a:solidFill>
                <a:effectLst/>
                <a:latin typeface="Calibri" panose="020F0502020204030204" pitchFamily="34" charset="0"/>
                <a:hlinkClick r:id="rId5" tooltip="https://redcap.sydney.edu.au/surveys/?s=FJ33MYNCRR&amp;training=77&amp;training_date=2023-10-25"/>
              </a:rPr>
              <a:t>https://redcap.sydney.edu.au/surveys/?s=FJ33MYNCRR&amp;training=77&amp;training_date=2024-05-</a:t>
            </a:r>
            <a:r>
              <a:rPr lang="en-AU" sz="1800" b="0" i="0" u="sng" strike="noStrike" dirty="0">
                <a:solidFill>
                  <a:srgbClr val="0078D7"/>
                </a:solidFill>
                <a:effectLst/>
                <a:latin typeface="Calibri" panose="020F0502020204030204" pitchFamily="34" charset="0"/>
              </a:rPr>
              <a:t>30</a:t>
            </a:r>
            <a:endParaRPr lang="en-AU" sz="1800" b="0" i="0" u="none" strike="noStrike" dirty="0">
              <a:solidFill>
                <a:srgbClr val="212121"/>
              </a:solidFill>
              <a:effectLst/>
              <a:latin typeface="Calibri" panose="020F0502020204030204" pitchFamily="34" charset="0"/>
            </a:endParaRPr>
          </a:p>
        </p:txBody>
      </p:sp>
    </p:spTree>
    <p:extLst>
      <p:ext uri="{BB962C8B-B14F-4D97-AF65-F5344CB8AC3E}">
        <p14:creationId xmlns:p14="http://schemas.microsoft.com/office/powerpoint/2010/main" val="9632037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357618ab11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357618ab11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r>
              <a:rPr lang="en-AU" sz="1800" b="0" i="0" u="none" strike="noStrike" dirty="0">
                <a:solidFill>
                  <a:srgbClr val="212121"/>
                </a:solidFill>
                <a:effectLst/>
                <a:latin typeface="Calibri" panose="020F0502020204030204" pitchFamily="34" charset="0"/>
              </a:rPr>
              <a:t>Part 1: </a:t>
            </a:r>
            <a:r>
              <a:rPr lang="en-AU" sz="1800" b="0" i="0" u="sng" strike="noStrike" dirty="0">
                <a:solidFill>
                  <a:srgbClr val="0078D7"/>
                </a:solidFill>
                <a:effectLst/>
                <a:latin typeface="Calibri" panose="020F0502020204030204" pitchFamily="34" charset="0"/>
                <a:hlinkClick r:id="rId3" tooltip="https://redcap.sydney.edu.au/surveys/?s=FJ33MYNCRR&amp;training=75&amp;training_date=2023-10-18"/>
              </a:rPr>
              <a:t>https://redcap.sydney.edu.au/surveys/?s=FJ33MYNCRR&amp;training=75&amp;training_date=2024-05-</a:t>
            </a:r>
            <a:r>
              <a:rPr lang="en-AU" sz="1800" b="0" i="0" u="sng" strike="noStrike" dirty="0">
                <a:solidFill>
                  <a:srgbClr val="0078D7"/>
                </a:solidFill>
                <a:effectLst/>
                <a:latin typeface="Calibri" panose="020F0502020204030204" pitchFamily="34" charset="0"/>
              </a:rPr>
              <a:t>09</a:t>
            </a:r>
            <a:endParaRPr lang="en-AU" sz="1800" b="0" i="0" u="none" strike="noStrike" dirty="0">
              <a:solidFill>
                <a:srgbClr val="212121"/>
              </a:solidFill>
              <a:effectLst/>
              <a:latin typeface="Calibri" panose="020F0502020204030204" pitchFamily="34" charset="0"/>
            </a:endParaRPr>
          </a:p>
          <a:p>
            <a:pPr algn="l"/>
            <a:r>
              <a:rPr lang="en-AU" sz="1800" b="0" i="0" u="none" strike="noStrike" dirty="0">
                <a:solidFill>
                  <a:srgbClr val="212121"/>
                </a:solidFill>
                <a:effectLst/>
                <a:latin typeface="Calibri" panose="020F0502020204030204" pitchFamily="34" charset="0"/>
              </a:rPr>
              <a:t> </a:t>
            </a:r>
          </a:p>
          <a:p>
            <a:pPr algn="l"/>
            <a:r>
              <a:rPr lang="en-AU" sz="1800" b="0" i="0" u="none" strike="noStrike" dirty="0">
                <a:solidFill>
                  <a:srgbClr val="212121"/>
                </a:solidFill>
                <a:effectLst/>
                <a:latin typeface="Calibri" panose="020F0502020204030204" pitchFamily="34" charset="0"/>
              </a:rPr>
              <a:t>Part 2: </a:t>
            </a:r>
            <a:r>
              <a:rPr lang="en-AU" sz="1800" b="0" i="0" u="sng" strike="noStrike" dirty="0">
                <a:solidFill>
                  <a:srgbClr val="0078D7"/>
                </a:solidFill>
                <a:effectLst/>
                <a:latin typeface="Calibri" panose="020F0502020204030204" pitchFamily="34" charset="0"/>
                <a:hlinkClick r:id="rId4" tooltip="https://redcap.sydney.edu.au/surveys/?s=FJ33MYNCRR&amp;training=76&amp;training_date=2023-10-19"/>
              </a:rPr>
              <a:t>https://redcap.sydney.edu.au/surveys/?s=FJ33MYNCRR&amp;training=76&amp;training_date=2024-05-</a:t>
            </a:r>
            <a:r>
              <a:rPr lang="en-AU" sz="1800" b="0" i="0" u="sng" strike="noStrike" dirty="0">
                <a:solidFill>
                  <a:srgbClr val="0078D7"/>
                </a:solidFill>
                <a:effectLst/>
                <a:latin typeface="Calibri" panose="020F0502020204030204" pitchFamily="34" charset="0"/>
              </a:rPr>
              <a:t>16</a:t>
            </a:r>
            <a:endParaRPr lang="en-AU" sz="1800" b="0" i="0" u="none" strike="noStrike" dirty="0">
              <a:solidFill>
                <a:srgbClr val="212121"/>
              </a:solidFill>
              <a:effectLst/>
              <a:latin typeface="Calibri" panose="020F0502020204030204" pitchFamily="34" charset="0"/>
            </a:endParaRPr>
          </a:p>
          <a:p>
            <a:pPr algn="l"/>
            <a:r>
              <a:rPr lang="en-AU" sz="1800" b="0" i="0" u="none" strike="noStrike" dirty="0">
                <a:solidFill>
                  <a:srgbClr val="212121"/>
                </a:solidFill>
                <a:effectLst/>
                <a:latin typeface="Calibri" panose="020F0502020204030204" pitchFamily="34" charset="0"/>
              </a:rPr>
              <a:t> </a:t>
            </a:r>
          </a:p>
          <a:p>
            <a:pPr algn="l"/>
            <a:r>
              <a:rPr lang="en-AU" sz="1800" b="0" i="0" u="none" strike="noStrike" dirty="0">
                <a:solidFill>
                  <a:srgbClr val="212121"/>
                </a:solidFill>
                <a:effectLst/>
                <a:latin typeface="Calibri" panose="020F0502020204030204" pitchFamily="34" charset="0"/>
              </a:rPr>
              <a:t>Part 3: </a:t>
            </a:r>
            <a:r>
              <a:rPr lang="en-AU" sz="1800" b="0" i="0" u="sng" strike="noStrike" dirty="0">
                <a:solidFill>
                  <a:srgbClr val="0078D7"/>
                </a:solidFill>
                <a:effectLst/>
                <a:latin typeface="Calibri" panose="020F0502020204030204" pitchFamily="34" charset="0"/>
                <a:hlinkClick r:id="rId5" tooltip="https://redcap.sydney.edu.au/surveys/?s=FJ33MYNCRR&amp;training=77&amp;training_date=2023-10-25"/>
              </a:rPr>
              <a:t>https://redcap.sydney.edu.au/surveys/?s=FJ33MYNCRR&amp;training=77&amp;training_date=2024-05-</a:t>
            </a:r>
            <a:r>
              <a:rPr lang="en-AU" sz="1800" b="0" i="0" u="sng" strike="noStrike" dirty="0">
                <a:solidFill>
                  <a:srgbClr val="0078D7"/>
                </a:solidFill>
                <a:effectLst/>
                <a:latin typeface="Calibri" panose="020F0502020204030204" pitchFamily="34" charset="0"/>
              </a:rPr>
              <a:t>30</a:t>
            </a:r>
            <a:endParaRPr lang="en-AU" sz="1800" b="0" i="0" u="none" strike="noStrike" dirty="0">
              <a:solidFill>
                <a:srgbClr val="212121"/>
              </a:solidFill>
              <a:effectLst/>
              <a:latin typeface="Calibri" panose="020F0502020204030204" pitchFamily="34" charset="0"/>
            </a:endParaRPr>
          </a:p>
        </p:txBody>
      </p:sp>
    </p:spTree>
    <p:extLst>
      <p:ext uri="{BB962C8B-B14F-4D97-AF65-F5344CB8AC3E}">
        <p14:creationId xmlns:p14="http://schemas.microsoft.com/office/powerpoint/2010/main" val="32349332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1"/>
              <a:t>In line with the University of Sydney Codes of Conduct for staff and students,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787EB44-B05D-9E47-A820-97F0499A35E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109237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1" i="0" dirty="0">
                <a:solidFill>
                  <a:srgbClr val="212529"/>
                </a:solidFill>
                <a:effectLst/>
                <a:highlight>
                  <a:srgbClr val="FFFFFF"/>
                </a:highlight>
                <a:latin typeface="Lato" panose="020F0502020204030204" pitchFamily="34" charset="0"/>
              </a:rPr>
              <a:t>Machine Learning (ML) is the field of study that gives computers the ability to learn from data.</a:t>
            </a:r>
          </a:p>
          <a:p>
            <a:pPr algn="l"/>
            <a:r>
              <a:rPr lang="en-AU" b="0" i="0" dirty="0">
                <a:solidFill>
                  <a:srgbClr val="212529"/>
                </a:solidFill>
                <a:effectLst/>
                <a:highlight>
                  <a:srgbClr val="FFFFFF"/>
                </a:highlight>
                <a:latin typeface="Lato" panose="020F0502020204030203" pitchFamily="34" charset="0"/>
              </a:rPr>
              <a:t>Imagine you decide to play the violin. The first time you pick up a violin, you probably will struggle to make sounds that are pleasing, let alone to play anything. </a:t>
            </a:r>
          </a:p>
          <a:p>
            <a:pPr algn="l"/>
            <a:r>
              <a:rPr lang="en-AU" b="0" i="0" dirty="0">
                <a:solidFill>
                  <a:srgbClr val="212529"/>
                </a:solidFill>
                <a:effectLst/>
                <a:highlight>
                  <a:srgbClr val="FFFFFF"/>
                </a:highlight>
                <a:latin typeface="Lato" panose="020F0502020204030203" pitchFamily="34" charset="0"/>
              </a:rPr>
              <a:t>However, each successive time you practice your violin, you will get better and better. Eventually you will be able to produce good sounds, and with sufficient training you can play anything!</a:t>
            </a:r>
          </a:p>
          <a:p>
            <a:pPr algn="l"/>
            <a:r>
              <a:rPr lang="en-AU" b="0" i="0" dirty="0">
                <a:solidFill>
                  <a:srgbClr val="212529"/>
                </a:solidFill>
                <a:effectLst/>
                <a:highlight>
                  <a:srgbClr val="FFFFFF"/>
                </a:highlight>
                <a:latin typeface="Lato" panose="020F0502020204030203" pitchFamily="34" charset="0"/>
              </a:rPr>
              <a:t>In machine learning, we use this same approach to train our models to solve problems.</a:t>
            </a:r>
          </a:p>
          <a:p>
            <a:endParaRPr lang="en-AU" b="1" i="0" dirty="0">
              <a:solidFill>
                <a:srgbClr val="212529"/>
              </a:solidFill>
              <a:effectLst/>
              <a:highlight>
                <a:srgbClr val="FFFFFF"/>
              </a:highlight>
              <a:latin typeface="Lato" panose="020F0502020204030204" pitchFamily="34" charset="0"/>
            </a:endParaRPr>
          </a:p>
        </p:txBody>
      </p:sp>
      <p:sp>
        <p:nvSpPr>
          <p:cNvPr id="4" name="Slide Number Placeholder 3"/>
          <p:cNvSpPr>
            <a:spLocks noGrp="1"/>
          </p:cNvSpPr>
          <p:nvPr>
            <p:ph type="sldNum" sz="quarter" idx="5"/>
          </p:nvPr>
        </p:nvSpPr>
        <p:spPr/>
        <p:txBody>
          <a:bodyPr/>
          <a:lstStyle/>
          <a:p>
            <a:fld id="{0D1E54C2-E970-D74E-A0B0-616948416249}" type="slidenum">
              <a:rPr lang="en-US" smtClean="0"/>
              <a:t>3</a:t>
            </a:fld>
            <a:endParaRPr lang="en-US"/>
          </a:p>
        </p:txBody>
      </p:sp>
    </p:spTree>
    <p:extLst>
      <p:ext uri="{BB962C8B-B14F-4D97-AF65-F5344CB8AC3E}">
        <p14:creationId xmlns:p14="http://schemas.microsoft.com/office/powerpoint/2010/main" val="30474628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AU" b="0" i="0" dirty="0">
                <a:solidFill>
                  <a:srgbClr val="333333"/>
                </a:solidFill>
                <a:effectLst/>
                <a:latin typeface="Merriweather" panose="020F0502020204030204" pitchFamily="34" charset="0"/>
              </a:rPr>
              <a:t>Part 1 and 2: Classical machine learning is often divided into two categories – </a:t>
            </a:r>
            <a:r>
              <a:rPr lang="en-AU" b="1" i="0" dirty="0">
                <a:solidFill>
                  <a:srgbClr val="333333"/>
                </a:solidFill>
                <a:effectLst/>
                <a:latin typeface="Merriweather" panose="020F0502020204030204" pitchFamily="34" charset="0"/>
              </a:rPr>
              <a:t>Supervised</a:t>
            </a:r>
            <a:r>
              <a:rPr lang="en-AU" b="0" i="0" dirty="0">
                <a:solidFill>
                  <a:srgbClr val="333333"/>
                </a:solidFill>
                <a:effectLst/>
                <a:latin typeface="Merriweather" panose="020F0502020204030204" pitchFamily="34" charset="0"/>
              </a:rPr>
              <a:t> and </a:t>
            </a:r>
            <a:r>
              <a:rPr lang="en-AU" b="1" i="0" dirty="0">
                <a:solidFill>
                  <a:srgbClr val="333333"/>
                </a:solidFill>
                <a:effectLst/>
                <a:latin typeface="Merriweather" panose="020F0502020204030204" pitchFamily="34" charset="0"/>
              </a:rPr>
              <a:t>Unsupervised Learning</a:t>
            </a:r>
            <a:r>
              <a:rPr lang="en-AU" b="0" i="0" dirty="0">
                <a:solidFill>
                  <a:srgbClr val="333333"/>
                </a:solidFill>
                <a:effectLst/>
                <a:latin typeface="Merriweather" panose="020F0502020204030204" pitchFamily="34" charset="0"/>
              </a:rPr>
              <a:t>.</a:t>
            </a:r>
          </a:p>
          <a:p>
            <a:pPr algn="l"/>
            <a:r>
              <a:rPr lang="en-AU" b="0" i="0" dirty="0">
                <a:solidFill>
                  <a:srgbClr val="333333"/>
                </a:solidFill>
                <a:effectLst/>
                <a:latin typeface="Merriweather" panose="020F0502020204030204" pitchFamily="34" charset="0"/>
              </a:rPr>
              <a:t>In the first case, the machine has a "supervisor" or a "teacher" who gives the machine all the answers, like whether it's a cat in the picture or a dog. The teacher has already divided (</a:t>
            </a:r>
            <a:r>
              <a:rPr lang="en-AU" b="0" i="0" dirty="0" err="1">
                <a:solidFill>
                  <a:srgbClr val="333333"/>
                </a:solidFill>
                <a:effectLst/>
                <a:latin typeface="Merriweather" panose="020F0502020204030204" pitchFamily="34" charset="0"/>
              </a:rPr>
              <a:t>labeled</a:t>
            </a:r>
            <a:r>
              <a:rPr lang="en-AU" b="0" i="0" dirty="0">
                <a:solidFill>
                  <a:srgbClr val="333333"/>
                </a:solidFill>
                <a:effectLst/>
                <a:latin typeface="Merriweather" panose="020F0502020204030204" pitchFamily="34" charset="0"/>
              </a:rPr>
              <a:t>) the data into cats and dogs, and the machine is using these examples to learn. One by one. Dog by cat.</a:t>
            </a:r>
          </a:p>
          <a:p>
            <a:pPr algn="l"/>
            <a:r>
              <a:rPr lang="en-AU" b="0" i="0" dirty="0">
                <a:solidFill>
                  <a:srgbClr val="212529"/>
                </a:solidFill>
                <a:effectLst/>
                <a:highlight>
                  <a:srgbClr val="FFFFFF"/>
                </a:highlight>
                <a:latin typeface="Lato" panose="020F0502020204030203" pitchFamily="34" charset="0"/>
              </a:rPr>
              <a:t>Today we are going to focus on regression.</a:t>
            </a:r>
          </a:p>
          <a:p>
            <a:pPr algn="l"/>
            <a:r>
              <a:rPr lang="en-AU" b="0" i="0" dirty="0">
                <a:solidFill>
                  <a:srgbClr val="212529"/>
                </a:solidFill>
                <a:effectLst/>
                <a:highlight>
                  <a:srgbClr val="FFFFFF"/>
                </a:highlight>
                <a:latin typeface="Lato" panose="020F0502020204030203" pitchFamily="34" charset="0"/>
              </a:rPr>
              <a:t>Think of regression as predicting numbers (or divide the ties by length). You are asking to predict a numerical value given some input. </a:t>
            </a:r>
          </a:p>
          <a:p>
            <a:pPr algn="l"/>
            <a:endParaRPr lang="en-AU" b="0" i="0" dirty="0">
              <a:solidFill>
                <a:srgbClr val="212529"/>
              </a:solidFill>
              <a:effectLst/>
              <a:highlight>
                <a:srgbClr val="FFFFFF"/>
              </a:highlight>
              <a:latin typeface="Lato" panose="020F0502020204030203" pitchFamily="34" charset="0"/>
            </a:endParaRPr>
          </a:p>
          <a:p>
            <a:pPr algn="l"/>
            <a:endParaRPr lang="en-AU" b="0" i="0" dirty="0">
              <a:solidFill>
                <a:srgbClr val="333333"/>
              </a:solidFill>
              <a:effectLst/>
              <a:latin typeface="Merriweather" panose="020F0502020204030204" pitchFamily="34" charset="0"/>
            </a:endParaRPr>
          </a:p>
        </p:txBody>
      </p:sp>
      <p:sp>
        <p:nvSpPr>
          <p:cNvPr id="4" name="Slide Number Placeholder 3"/>
          <p:cNvSpPr>
            <a:spLocks noGrp="1"/>
          </p:cNvSpPr>
          <p:nvPr>
            <p:ph type="sldNum" sz="quarter" idx="5"/>
          </p:nvPr>
        </p:nvSpPr>
        <p:spPr/>
        <p:txBody>
          <a:bodyPr/>
          <a:lstStyle/>
          <a:p>
            <a:fld id="{0D1E54C2-E970-D74E-A0B0-616948416249}" type="slidenum">
              <a:rPr lang="en-US" smtClean="0"/>
              <a:t>4</a:t>
            </a:fld>
            <a:endParaRPr lang="en-US"/>
          </a:p>
        </p:txBody>
      </p:sp>
    </p:spTree>
    <p:extLst>
      <p:ext uri="{BB962C8B-B14F-4D97-AF65-F5344CB8AC3E}">
        <p14:creationId xmlns:p14="http://schemas.microsoft.com/office/powerpoint/2010/main" val="29293346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AU" b="0" i="0" dirty="0">
                <a:solidFill>
                  <a:srgbClr val="3C4043"/>
                </a:solidFill>
                <a:effectLst/>
                <a:highlight>
                  <a:srgbClr val="FFFFFF"/>
                </a:highlight>
                <a:latin typeface="Inter"/>
              </a:rPr>
              <a:t>The objective of the dataset is to diagnostically predict whether or not a patient has diabetes, based on certain diagnostic measurements included in the dataset. </a:t>
            </a:r>
            <a:endParaRPr lang="en-AU" b="0" i="0" dirty="0">
              <a:solidFill>
                <a:srgbClr val="333333"/>
              </a:solidFill>
              <a:effectLst/>
              <a:latin typeface="Merriweather" panose="020F0502020204030204" pitchFamily="34" charset="0"/>
            </a:endParaRPr>
          </a:p>
        </p:txBody>
      </p:sp>
      <p:sp>
        <p:nvSpPr>
          <p:cNvPr id="4" name="Slide Number Placeholder 3"/>
          <p:cNvSpPr>
            <a:spLocks noGrp="1"/>
          </p:cNvSpPr>
          <p:nvPr>
            <p:ph type="sldNum" sz="quarter" idx="5"/>
          </p:nvPr>
        </p:nvSpPr>
        <p:spPr/>
        <p:txBody>
          <a:bodyPr/>
          <a:lstStyle/>
          <a:p>
            <a:fld id="{0D1E54C2-E970-D74E-A0B0-616948416249}" type="slidenum">
              <a:rPr lang="en-US" smtClean="0"/>
              <a:t>5</a:t>
            </a:fld>
            <a:endParaRPr lang="en-US"/>
          </a:p>
        </p:txBody>
      </p:sp>
    </p:spTree>
    <p:extLst>
      <p:ext uri="{BB962C8B-B14F-4D97-AF65-F5344CB8AC3E}">
        <p14:creationId xmlns:p14="http://schemas.microsoft.com/office/powerpoint/2010/main" val="442602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AU" b="0" i="0" dirty="0">
                <a:solidFill>
                  <a:srgbClr val="3C4043"/>
                </a:solidFill>
                <a:effectLst/>
                <a:highlight>
                  <a:srgbClr val="FFFFFF"/>
                </a:highlight>
                <a:latin typeface="Inter"/>
              </a:rPr>
              <a:t>The objective of the dataset is to diagnostically predict whether or not a patient has diabetes, based on certain diagnostic measurements included in the dataset. </a:t>
            </a:r>
            <a:endParaRPr lang="en-AU" b="0" i="0" dirty="0">
              <a:solidFill>
                <a:srgbClr val="333333"/>
              </a:solidFill>
              <a:effectLst/>
              <a:latin typeface="Merriweather" panose="020F0502020204030204" pitchFamily="34" charset="0"/>
            </a:endParaRPr>
          </a:p>
        </p:txBody>
      </p:sp>
      <p:sp>
        <p:nvSpPr>
          <p:cNvPr id="4" name="Slide Number Placeholder 3"/>
          <p:cNvSpPr>
            <a:spLocks noGrp="1"/>
          </p:cNvSpPr>
          <p:nvPr>
            <p:ph type="sldNum" sz="quarter" idx="5"/>
          </p:nvPr>
        </p:nvSpPr>
        <p:spPr/>
        <p:txBody>
          <a:bodyPr/>
          <a:lstStyle/>
          <a:p>
            <a:fld id="{0D1E54C2-E970-D74E-A0B0-616948416249}" type="slidenum">
              <a:rPr lang="en-US" smtClean="0"/>
              <a:t>6</a:t>
            </a:fld>
            <a:endParaRPr lang="en-US"/>
          </a:p>
        </p:txBody>
      </p:sp>
    </p:spTree>
    <p:extLst>
      <p:ext uri="{BB962C8B-B14F-4D97-AF65-F5344CB8AC3E}">
        <p14:creationId xmlns:p14="http://schemas.microsoft.com/office/powerpoint/2010/main" val="40074229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0" i="0" dirty="0">
                <a:solidFill>
                  <a:srgbClr val="3C4043"/>
                </a:solidFill>
                <a:effectLst/>
                <a:highlight>
                  <a:srgbClr val="FFFFFF"/>
                </a:highlight>
                <a:latin typeface="Inter"/>
              </a:rPr>
              <a:t>The Ames Housing Dataset contains various features and attributes of residential homes in Ames, Iowa, USA. </a:t>
            </a:r>
          </a:p>
          <a:p>
            <a:r>
              <a:rPr lang="en-AU" b="0" i="0" dirty="0">
                <a:solidFill>
                  <a:srgbClr val="3C4043"/>
                </a:solidFill>
                <a:effectLst/>
                <a:highlight>
                  <a:srgbClr val="FFFFFF"/>
                </a:highlight>
                <a:latin typeface="Inter"/>
              </a:rPr>
              <a:t>[read]</a:t>
            </a:r>
          </a:p>
          <a:p>
            <a:r>
              <a:rPr lang="en-AU" b="0" i="0" dirty="0">
                <a:solidFill>
                  <a:srgbClr val="212529"/>
                </a:solidFill>
                <a:effectLst/>
                <a:highlight>
                  <a:srgbClr val="FFFFFF"/>
                </a:highlight>
                <a:latin typeface="Lato" panose="020F0502020204030203" pitchFamily="34" charset="0"/>
              </a:rPr>
              <a:t>Given the house features we want to predict the price.</a:t>
            </a:r>
          </a:p>
          <a:p>
            <a:endParaRPr lang="en-US" dirty="0"/>
          </a:p>
        </p:txBody>
      </p:sp>
      <p:sp>
        <p:nvSpPr>
          <p:cNvPr id="4" name="Slide Number Placeholder 3"/>
          <p:cNvSpPr>
            <a:spLocks noGrp="1"/>
          </p:cNvSpPr>
          <p:nvPr>
            <p:ph type="sldNum" sz="quarter" idx="5"/>
          </p:nvPr>
        </p:nvSpPr>
        <p:spPr/>
        <p:txBody>
          <a:bodyPr/>
          <a:lstStyle/>
          <a:p>
            <a:fld id="{0D1E54C2-E970-D74E-A0B0-616948416249}" type="slidenum">
              <a:rPr lang="en-US" smtClean="0"/>
              <a:t>7</a:t>
            </a:fld>
            <a:endParaRPr lang="en-US"/>
          </a:p>
        </p:txBody>
      </p:sp>
    </p:spTree>
    <p:extLst>
      <p:ext uri="{BB962C8B-B14F-4D97-AF65-F5344CB8AC3E}">
        <p14:creationId xmlns:p14="http://schemas.microsoft.com/office/powerpoint/2010/main" val="36067677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AU" b="0" i="0" dirty="0">
                <a:solidFill>
                  <a:srgbClr val="212529"/>
                </a:solidFill>
                <a:effectLst/>
                <a:highlight>
                  <a:srgbClr val="FFFFFF"/>
                </a:highlight>
                <a:latin typeface="Lato" panose="020F0502020204030204" pitchFamily="34" charset="0"/>
              </a:rPr>
              <a:t>Today you are going to build a linear regression model.</a:t>
            </a:r>
          </a:p>
          <a:p>
            <a:pPr algn="l"/>
            <a:r>
              <a:rPr lang="en-AU" b="0" i="0" dirty="0">
                <a:solidFill>
                  <a:srgbClr val="212529"/>
                </a:solidFill>
                <a:effectLst/>
                <a:highlight>
                  <a:srgbClr val="FFFFFF"/>
                </a:highlight>
                <a:latin typeface="Lato" panose="020F0502020204030204" pitchFamily="34" charset="0"/>
              </a:rPr>
              <a:t>In a linear model, we assume that there is a linear relationship between the input variable(s) and the output variable. This means that as the input variable(s) increase or decrease, the output variable changes in a straight line.</a:t>
            </a:r>
          </a:p>
          <a:p>
            <a:pPr algn="l"/>
            <a:endParaRPr lang="en-AU" b="0" i="0" dirty="0">
              <a:solidFill>
                <a:srgbClr val="212529"/>
              </a:solidFill>
              <a:effectLst/>
              <a:highlight>
                <a:srgbClr val="FFFFFF"/>
              </a:highlight>
              <a:latin typeface="Lato" panose="020F0502020204030204" pitchFamily="34" charset="0"/>
            </a:endParaRPr>
          </a:p>
          <a:p>
            <a:pPr algn="l"/>
            <a:r>
              <a:rPr lang="en-AU" b="0" i="0" dirty="0">
                <a:solidFill>
                  <a:srgbClr val="212529"/>
                </a:solidFill>
                <a:effectLst/>
                <a:highlight>
                  <a:srgbClr val="FFFFFF"/>
                </a:highlight>
                <a:latin typeface="Lato" panose="020F0502020204030203" pitchFamily="34" charset="0"/>
              </a:rPr>
              <a:t>Imagine you have a scatter plot with your data points all over it. A linear model is like drawing a straight line through the scatter plot that best fits all the points. The slope and intercept of this line are chosen in such a way that the distance between the line and all the points is minimized. This line is then used to predict the output for new input values.</a:t>
            </a:r>
          </a:p>
          <a:p>
            <a:r>
              <a:rPr lang="en-US" dirty="0"/>
              <a:t>You are going to do this with </a:t>
            </a:r>
            <a:r>
              <a:rPr lang="en-US" dirty="0" err="1"/>
              <a:t>tidymodels</a:t>
            </a:r>
            <a:r>
              <a:rPr lang="en-US" dirty="0"/>
              <a:t>.</a:t>
            </a:r>
          </a:p>
        </p:txBody>
      </p:sp>
      <p:sp>
        <p:nvSpPr>
          <p:cNvPr id="4" name="Slide Number Placeholder 3"/>
          <p:cNvSpPr>
            <a:spLocks noGrp="1"/>
          </p:cNvSpPr>
          <p:nvPr>
            <p:ph type="sldNum" sz="quarter" idx="5"/>
          </p:nvPr>
        </p:nvSpPr>
        <p:spPr/>
        <p:txBody>
          <a:bodyPr/>
          <a:lstStyle/>
          <a:p>
            <a:fld id="{0D1E54C2-E970-D74E-A0B0-616948416249}" type="slidenum">
              <a:rPr lang="en-US" smtClean="0"/>
              <a:t>8</a:t>
            </a:fld>
            <a:endParaRPr lang="en-US"/>
          </a:p>
        </p:txBody>
      </p:sp>
    </p:spTree>
    <p:extLst>
      <p:ext uri="{BB962C8B-B14F-4D97-AF65-F5344CB8AC3E}">
        <p14:creationId xmlns:p14="http://schemas.microsoft.com/office/powerpoint/2010/main" val="22137881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AU" b="0" i="0" dirty="0" err="1">
                <a:solidFill>
                  <a:srgbClr val="212529"/>
                </a:solidFill>
                <a:effectLst/>
                <a:highlight>
                  <a:srgbClr val="FFFFFF"/>
                </a:highlight>
                <a:latin typeface="Lato" panose="020F0502020204030203" pitchFamily="34" charset="0"/>
              </a:rPr>
              <a:t>Tidymodels</a:t>
            </a:r>
            <a:r>
              <a:rPr lang="en-AU" b="0" i="0" dirty="0">
                <a:solidFill>
                  <a:srgbClr val="212529"/>
                </a:solidFill>
                <a:effectLst/>
                <a:highlight>
                  <a:srgbClr val="FFFFFF"/>
                </a:highlight>
                <a:latin typeface="Lato" panose="020F0502020204030203" pitchFamily="34" charset="0"/>
              </a:rPr>
              <a:t> is a collection of R packages that provides a modern and consistent approach to building and validating machine learning models. </a:t>
            </a:r>
          </a:p>
          <a:p>
            <a:pPr marL="171450" indent="-171450" algn="l">
              <a:buFont typeface="Arial" panose="020B0604020202020204" pitchFamily="34" charset="0"/>
              <a:buChar char="•"/>
            </a:pPr>
            <a:r>
              <a:rPr lang="en-AU" b="0" i="0" dirty="0">
                <a:solidFill>
                  <a:srgbClr val="212529"/>
                </a:solidFill>
                <a:effectLst/>
                <a:highlight>
                  <a:srgbClr val="FFFFFF"/>
                </a:highlight>
                <a:latin typeface="Lato" panose="020F0502020204030203" pitchFamily="34" charset="0"/>
              </a:rPr>
              <a:t>it uses a consistent and intuitive syntax across all of its packages, which makes it easy to learn and use</a:t>
            </a:r>
          </a:p>
          <a:p>
            <a:pPr algn="l">
              <a:buFont typeface="Arial" panose="020B0604020202020204" pitchFamily="34" charset="0"/>
              <a:buChar char="•"/>
            </a:pPr>
            <a:r>
              <a:rPr lang="en-AU" b="0" i="0" dirty="0">
                <a:solidFill>
                  <a:srgbClr val="212529"/>
                </a:solidFill>
                <a:effectLst/>
                <a:highlight>
                  <a:srgbClr val="FFFFFF"/>
                </a:highlight>
                <a:latin typeface="Lato" panose="020F0502020204030203" pitchFamily="34" charset="0"/>
              </a:rPr>
              <a:t>it is built on top of the </a:t>
            </a:r>
            <a:r>
              <a:rPr lang="en-AU" b="0" i="0" dirty="0" err="1">
                <a:solidFill>
                  <a:srgbClr val="212529"/>
                </a:solidFill>
                <a:effectLst/>
                <a:highlight>
                  <a:srgbClr val="FFFFFF"/>
                </a:highlight>
                <a:latin typeface="Lato" panose="020F0502020204030203" pitchFamily="34" charset="0"/>
              </a:rPr>
              <a:t>tidyverse</a:t>
            </a:r>
            <a:r>
              <a:rPr lang="en-AU" b="0" i="0" dirty="0">
                <a:solidFill>
                  <a:srgbClr val="212529"/>
                </a:solidFill>
                <a:effectLst/>
                <a:highlight>
                  <a:srgbClr val="FFFFFF"/>
                </a:highlight>
                <a:latin typeface="Lato" panose="020F0502020204030203" pitchFamily="34" charset="0"/>
              </a:rPr>
              <a:t> (</a:t>
            </a:r>
            <a:r>
              <a:rPr lang="en-AU" b="0" i="0" dirty="0" err="1">
                <a:solidFill>
                  <a:srgbClr val="212529"/>
                </a:solidFill>
                <a:effectLst/>
                <a:highlight>
                  <a:srgbClr val="FFFFFF"/>
                </a:highlight>
                <a:latin typeface="Lato" panose="020F0502020204030203" pitchFamily="34" charset="0"/>
              </a:rPr>
              <a:t>dplyr</a:t>
            </a:r>
            <a:r>
              <a:rPr lang="en-AU" b="0" i="0" dirty="0">
                <a:solidFill>
                  <a:srgbClr val="212529"/>
                </a:solidFill>
                <a:effectLst/>
                <a:highlight>
                  <a:srgbClr val="FFFFFF"/>
                </a:highlight>
                <a:latin typeface="Lato" panose="020F0502020204030203" pitchFamily="34" charset="0"/>
              </a:rPr>
              <a:t>, ggplot2)</a:t>
            </a:r>
          </a:p>
          <a:p>
            <a:pPr algn="l">
              <a:buFont typeface="Arial" panose="020B0604020202020204" pitchFamily="34" charset="0"/>
              <a:buChar char="•"/>
            </a:pPr>
            <a:r>
              <a:rPr lang="en-AU" b="0" i="0" dirty="0">
                <a:solidFill>
                  <a:srgbClr val="212529"/>
                </a:solidFill>
                <a:effectLst/>
                <a:highlight>
                  <a:srgbClr val="FFFFFF"/>
                </a:highlight>
                <a:latin typeface="Lato" panose="020F0502020204030203" pitchFamily="34" charset="0"/>
              </a:rPr>
              <a:t>it is actively developed and it has a growing community of users and contributors. This means that there are many resources available for learning and troubleshooting, and that the packages are likely to continue to evolve and improve over time.</a:t>
            </a:r>
          </a:p>
          <a:p>
            <a:endParaRPr lang="en-US" dirty="0"/>
          </a:p>
        </p:txBody>
      </p:sp>
      <p:sp>
        <p:nvSpPr>
          <p:cNvPr id="4" name="Slide Number Placeholder 3"/>
          <p:cNvSpPr>
            <a:spLocks noGrp="1"/>
          </p:cNvSpPr>
          <p:nvPr>
            <p:ph type="sldNum" sz="quarter" idx="5"/>
          </p:nvPr>
        </p:nvSpPr>
        <p:spPr/>
        <p:txBody>
          <a:bodyPr/>
          <a:lstStyle/>
          <a:p>
            <a:fld id="{0D1E54C2-E970-D74E-A0B0-616948416249}" type="slidenum">
              <a:rPr lang="en-US" smtClean="0"/>
              <a:t>9</a:t>
            </a:fld>
            <a:endParaRPr lang="en-US"/>
          </a:p>
        </p:txBody>
      </p:sp>
    </p:spTree>
    <p:extLst>
      <p:ext uri="{BB962C8B-B14F-4D97-AF65-F5344CB8AC3E}">
        <p14:creationId xmlns:p14="http://schemas.microsoft.com/office/powerpoint/2010/main" val="1765491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10.jpe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34078-F215-BAB6-D9EF-CA2556A4AB29}"/>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D843CEEB-ED51-A191-66DA-902EC46F16C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564AD863-241C-B58A-2462-48CD687A452B}"/>
              </a:ext>
            </a:extLst>
          </p:cNvPr>
          <p:cNvSpPr>
            <a:spLocks noGrp="1"/>
          </p:cNvSpPr>
          <p:nvPr>
            <p:ph type="dt" sz="half" idx="10"/>
          </p:nvPr>
        </p:nvSpPr>
        <p:spPr/>
        <p:txBody>
          <a:bodyPr/>
          <a:lstStyle/>
          <a:p>
            <a:fld id="{7F872E2C-CB02-0A4B-9808-D43DF4D6EFE9}" type="datetimeFigureOut">
              <a:rPr lang="en-US" smtClean="0"/>
              <a:t>5/29/24</a:t>
            </a:fld>
            <a:endParaRPr lang="en-US"/>
          </a:p>
        </p:txBody>
      </p:sp>
      <p:sp>
        <p:nvSpPr>
          <p:cNvPr id="5" name="Footer Placeholder 4">
            <a:extLst>
              <a:ext uri="{FF2B5EF4-FFF2-40B4-BE49-F238E27FC236}">
                <a16:creationId xmlns:a16="http://schemas.microsoft.com/office/drawing/2014/main" id="{819E8FA4-C4ED-3681-92D1-C0D0D13FCA3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49F65C8-A79E-995C-AEBD-1E4E55F3AFDE}"/>
              </a:ext>
            </a:extLst>
          </p:cNvPr>
          <p:cNvSpPr>
            <a:spLocks noGrp="1"/>
          </p:cNvSpPr>
          <p:nvPr>
            <p:ph type="sldNum" sz="quarter" idx="12"/>
          </p:nvPr>
        </p:nvSpPr>
        <p:spPr/>
        <p:txBody>
          <a:bodyPr/>
          <a:lstStyle/>
          <a:p>
            <a:fld id="{06B02C6F-B72C-1E4C-A6D2-177E785FCAF7}" type="slidenum">
              <a:rPr lang="en-US" smtClean="0"/>
              <a:t>‹#›</a:t>
            </a:fld>
            <a:endParaRPr lang="en-US"/>
          </a:p>
        </p:txBody>
      </p:sp>
    </p:spTree>
    <p:extLst>
      <p:ext uri="{BB962C8B-B14F-4D97-AF65-F5344CB8AC3E}">
        <p14:creationId xmlns:p14="http://schemas.microsoft.com/office/powerpoint/2010/main" val="16240035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E6E947-A7AD-6CF9-FB11-27EBC7D49DD7}"/>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5BCD3218-A191-7479-B3CF-21B1864B174F}"/>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3E8F4B76-7B7D-13BC-E645-4CDFE7A4CD29}"/>
              </a:ext>
            </a:extLst>
          </p:cNvPr>
          <p:cNvSpPr>
            <a:spLocks noGrp="1"/>
          </p:cNvSpPr>
          <p:nvPr>
            <p:ph type="dt" sz="half" idx="10"/>
          </p:nvPr>
        </p:nvSpPr>
        <p:spPr/>
        <p:txBody>
          <a:bodyPr/>
          <a:lstStyle/>
          <a:p>
            <a:fld id="{7F872E2C-CB02-0A4B-9808-D43DF4D6EFE9}" type="datetimeFigureOut">
              <a:rPr lang="en-US" smtClean="0"/>
              <a:t>5/29/24</a:t>
            </a:fld>
            <a:endParaRPr lang="en-US"/>
          </a:p>
        </p:txBody>
      </p:sp>
      <p:sp>
        <p:nvSpPr>
          <p:cNvPr id="5" name="Footer Placeholder 4">
            <a:extLst>
              <a:ext uri="{FF2B5EF4-FFF2-40B4-BE49-F238E27FC236}">
                <a16:creationId xmlns:a16="http://schemas.microsoft.com/office/drawing/2014/main" id="{AFA21B0E-7952-4625-474E-34E780B8CFD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C83AE17-0AAA-F394-4802-E2CADE32F171}"/>
              </a:ext>
            </a:extLst>
          </p:cNvPr>
          <p:cNvSpPr>
            <a:spLocks noGrp="1"/>
          </p:cNvSpPr>
          <p:nvPr>
            <p:ph type="sldNum" sz="quarter" idx="12"/>
          </p:nvPr>
        </p:nvSpPr>
        <p:spPr/>
        <p:txBody>
          <a:bodyPr/>
          <a:lstStyle/>
          <a:p>
            <a:fld id="{06B02C6F-B72C-1E4C-A6D2-177E785FCAF7}" type="slidenum">
              <a:rPr lang="en-US" smtClean="0"/>
              <a:t>‹#›</a:t>
            </a:fld>
            <a:endParaRPr lang="en-US"/>
          </a:p>
        </p:txBody>
      </p:sp>
    </p:spTree>
    <p:extLst>
      <p:ext uri="{BB962C8B-B14F-4D97-AF65-F5344CB8AC3E}">
        <p14:creationId xmlns:p14="http://schemas.microsoft.com/office/powerpoint/2010/main" val="41568935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F7ED1BA-53A8-B756-D6BA-E8B22BFF832B}"/>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1FB2DA56-79D8-99A6-FEED-3FA45AF0231F}"/>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48E990C1-399D-D071-4248-A45B0D3A171B}"/>
              </a:ext>
            </a:extLst>
          </p:cNvPr>
          <p:cNvSpPr>
            <a:spLocks noGrp="1"/>
          </p:cNvSpPr>
          <p:nvPr>
            <p:ph type="dt" sz="half" idx="10"/>
          </p:nvPr>
        </p:nvSpPr>
        <p:spPr/>
        <p:txBody>
          <a:bodyPr/>
          <a:lstStyle/>
          <a:p>
            <a:fld id="{7F872E2C-CB02-0A4B-9808-D43DF4D6EFE9}" type="datetimeFigureOut">
              <a:rPr lang="en-US" smtClean="0"/>
              <a:t>5/29/24</a:t>
            </a:fld>
            <a:endParaRPr lang="en-US"/>
          </a:p>
        </p:txBody>
      </p:sp>
      <p:sp>
        <p:nvSpPr>
          <p:cNvPr id="5" name="Footer Placeholder 4">
            <a:extLst>
              <a:ext uri="{FF2B5EF4-FFF2-40B4-BE49-F238E27FC236}">
                <a16:creationId xmlns:a16="http://schemas.microsoft.com/office/drawing/2014/main" id="{497CAD7D-E15C-D75E-6A18-3FB17634C52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5449392-36B2-F961-D799-A7E078C8BC7B}"/>
              </a:ext>
            </a:extLst>
          </p:cNvPr>
          <p:cNvSpPr>
            <a:spLocks noGrp="1"/>
          </p:cNvSpPr>
          <p:nvPr>
            <p:ph type="sldNum" sz="quarter" idx="12"/>
          </p:nvPr>
        </p:nvSpPr>
        <p:spPr/>
        <p:txBody>
          <a:bodyPr/>
          <a:lstStyle/>
          <a:p>
            <a:fld id="{06B02C6F-B72C-1E4C-A6D2-177E785FCAF7}" type="slidenum">
              <a:rPr lang="en-US" smtClean="0"/>
              <a:t>‹#›</a:t>
            </a:fld>
            <a:endParaRPr lang="en-US"/>
          </a:p>
        </p:txBody>
      </p:sp>
    </p:spTree>
    <p:extLst>
      <p:ext uri="{BB962C8B-B14F-4D97-AF65-F5344CB8AC3E}">
        <p14:creationId xmlns:p14="http://schemas.microsoft.com/office/powerpoint/2010/main" val="149670430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slide – White option 1 (add own image)">
    <p:spTree>
      <p:nvGrpSpPr>
        <p:cNvPr id="1" name=""/>
        <p:cNvGrpSpPr/>
        <p:nvPr/>
      </p:nvGrpSpPr>
      <p:grpSpPr>
        <a:xfrm>
          <a:off x="0" y="0"/>
          <a:ext cx="0" cy="0"/>
          <a:chOff x="0" y="0"/>
          <a:chExt cx="0" cy="0"/>
        </a:xfrm>
      </p:grpSpPr>
      <p:sp>
        <p:nvSpPr>
          <p:cNvPr id="6" name="Rectangle 5"/>
          <p:cNvSpPr/>
          <p:nvPr/>
        </p:nvSpPr>
        <p:spPr>
          <a:xfrm>
            <a:off x="0" y="0"/>
            <a:ext cx="12192000"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400"/>
          </a:p>
        </p:txBody>
      </p:sp>
      <p:sp>
        <p:nvSpPr>
          <p:cNvPr id="14" name="Picture Placeholder 13"/>
          <p:cNvSpPr>
            <a:spLocks noGrp="1"/>
          </p:cNvSpPr>
          <p:nvPr>
            <p:ph type="pic" sz="quarter" idx="12"/>
          </p:nvPr>
        </p:nvSpPr>
        <p:spPr>
          <a:xfrm>
            <a:off x="6117168" y="418355"/>
            <a:ext cx="5533811" cy="6017555"/>
          </a:xfrm>
          <a:prstGeom prst="rect">
            <a:avLst/>
          </a:prstGeom>
          <a:solidFill>
            <a:schemeClr val="bg1">
              <a:lumMod val="85000"/>
            </a:schemeClr>
          </a:solidFill>
          <a:ln>
            <a:noFill/>
          </a:ln>
        </p:spPr>
        <p:txBody>
          <a:bodyPr anchor="ctr" anchorCtr="0"/>
          <a:lstStyle>
            <a:lvl1pPr marL="0" indent="0" algn="ctr">
              <a:buNone/>
              <a:defRPr/>
            </a:lvl1pPr>
          </a:lstStyle>
          <a:p>
            <a:pPr lvl="0"/>
            <a:r>
              <a:rPr lang="en-US" noProof="0"/>
              <a:t>Click icon to add picture</a:t>
            </a:r>
          </a:p>
        </p:txBody>
      </p:sp>
      <p:pic>
        <p:nvPicPr>
          <p:cNvPr id="10" name="Picture 9" descr="A close up of a logo&#10;&#10;Description automatically generated">
            <a:extLst>
              <a:ext uri="{FF2B5EF4-FFF2-40B4-BE49-F238E27FC236}">
                <a16:creationId xmlns:a16="http://schemas.microsoft.com/office/drawing/2014/main" id="{84F9BD62-11D8-462A-B64E-C30BAC85B36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58718" y="5145627"/>
            <a:ext cx="2470783" cy="1153032"/>
          </a:xfrm>
          <a:prstGeom prst="rect">
            <a:avLst/>
          </a:prstGeom>
        </p:spPr>
      </p:pic>
      <p:sp>
        <p:nvSpPr>
          <p:cNvPr id="7" name="Title 8">
            <a:extLst>
              <a:ext uri="{FF2B5EF4-FFF2-40B4-BE49-F238E27FC236}">
                <a16:creationId xmlns:a16="http://schemas.microsoft.com/office/drawing/2014/main" id="{4643FC5D-68CC-524A-A2AA-180E44A70BE1}"/>
              </a:ext>
            </a:extLst>
          </p:cNvPr>
          <p:cNvSpPr>
            <a:spLocks noGrp="1"/>
          </p:cNvSpPr>
          <p:nvPr>
            <p:ph type="title"/>
          </p:nvPr>
        </p:nvSpPr>
        <p:spPr>
          <a:xfrm>
            <a:off x="509179" y="559342"/>
            <a:ext cx="5265165" cy="1322972"/>
          </a:xfrm>
          <a:prstGeom prst="rect">
            <a:avLst/>
          </a:prstGeom>
        </p:spPr>
        <p:txBody>
          <a:bodyPr anchor="t"/>
          <a:lstStyle>
            <a:lvl1pPr>
              <a:defRPr sz="4000">
                <a:solidFill>
                  <a:srgbClr val="E64626"/>
                </a:solidFill>
                <a:latin typeface="+mj-lt"/>
                <a:cs typeface="Arial" panose="020B0604020202020204" pitchFamily="34" charset="0"/>
              </a:defRPr>
            </a:lvl1pPr>
          </a:lstStyle>
          <a:p>
            <a:r>
              <a:rPr lang="en-US"/>
              <a:t>Click to edit Master title style</a:t>
            </a:r>
          </a:p>
        </p:txBody>
      </p:sp>
      <p:sp>
        <p:nvSpPr>
          <p:cNvPr id="11" name="Text Placeholder 4">
            <a:extLst>
              <a:ext uri="{FF2B5EF4-FFF2-40B4-BE49-F238E27FC236}">
                <a16:creationId xmlns:a16="http://schemas.microsoft.com/office/drawing/2014/main" id="{4301ADD1-6AF0-EB4D-BFC7-6145C24D2B9A}"/>
              </a:ext>
            </a:extLst>
          </p:cNvPr>
          <p:cNvSpPr>
            <a:spLocks noGrp="1"/>
          </p:cNvSpPr>
          <p:nvPr>
            <p:ph type="body" sz="quarter" idx="11"/>
          </p:nvPr>
        </p:nvSpPr>
        <p:spPr>
          <a:xfrm>
            <a:off x="489257" y="2122710"/>
            <a:ext cx="5285089" cy="3022916"/>
          </a:xfrm>
          <a:prstGeom prst="rect">
            <a:avLst/>
          </a:prstGeom>
        </p:spPr>
        <p:txBody>
          <a:bodyPr>
            <a:noAutofit/>
          </a:bodyPr>
          <a:lstStyle>
            <a:lvl1pPr marL="0" indent="0">
              <a:lnSpc>
                <a:spcPct val="90000"/>
              </a:lnSpc>
              <a:buNone/>
              <a:defRPr sz="3200"/>
            </a:lvl1pPr>
            <a:lvl2pPr marL="457189" indent="0">
              <a:buNone/>
              <a:defRPr sz="3200"/>
            </a:lvl2pPr>
            <a:lvl3pPr marL="914377" indent="0">
              <a:buNone/>
              <a:defRPr sz="3200"/>
            </a:lvl3pPr>
            <a:lvl4pPr marL="1371566" indent="0">
              <a:buNone/>
              <a:defRPr/>
            </a:lvl4pPr>
            <a:lvl5pPr marL="1828754"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94536384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 Red option 1 (add own imag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2AB734E-09E2-4C5B-B359-F44C155BFDAF}"/>
              </a:ext>
            </a:extLst>
          </p:cNvPr>
          <p:cNvSpPr/>
          <p:nvPr userDrawn="1"/>
        </p:nvSpPr>
        <p:spPr>
          <a:xfrm>
            <a:off x="1" y="0"/>
            <a:ext cx="6117168" cy="6858000"/>
          </a:xfrm>
          <a:prstGeom prst="rect">
            <a:avLst/>
          </a:prstGeom>
          <a:solidFill>
            <a:srgbClr val="E6462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400"/>
          </a:p>
        </p:txBody>
      </p:sp>
      <p:sp>
        <p:nvSpPr>
          <p:cNvPr id="14" name="Picture Placeholder 13"/>
          <p:cNvSpPr>
            <a:spLocks noGrp="1"/>
          </p:cNvSpPr>
          <p:nvPr>
            <p:ph type="pic" sz="quarter" idx="12"/>
          </p:nvPr>
        </p:nvSpPr>
        <p:spPr>
          <a:xfrm>
            <a:off x="6117169" y="0"/>
            <a:ext cx="6074833" cy="6858000"/>
          </a:xfrm>
          <a:prstGeom prst="rect">
            <a:avLst/>
          </a:prstGeom>
          <a:solidFill>
            <a:schemeClr val="bg1">
              <a:lumMod val="85000"/>
            </a:schemeClr>
          </a:solidFill>
        </p:spPr>
        <p:txBody>
          <a:bodyPr anchor="ctr" anchorCtr="0"/>
          <a:lstStyle>
            <a:lvl1pPr marL="0" indent="0" algn="ctr">
              <a:buNone/>
              <a:defRPr/>
            </a:lvl1pPr>
          </a:lstStyle>
          <a:p>
            <a:pPr lvl="0"/>
            <a:r>
              <a:rPr lang="en-US" noProof="0"/>
              <a:t>Click icon to add picture</a:t>
            </a:r>
          </a:p>
        </p:txBody>
      </p:sp>
      <p:sp>
        <p:nvSpPr>
          <p:cNvPr id="7" name="Title 8"/>
          <p:cNvSpPr>
            <a:spLocks noGrp="1"/>
          </p:cNvSpPr>
          <p:nvPr>
            <p:ph type="title"/>
          </p:nvPr>
        </p:nvSpPr>
        <p:spPr>
          <a:xfrm>
            <a:off x="509179" y="559342"/>
            <a:ext cx="5265165" cy="1322972"/>
          </a:xfrm>
          <a:prstGeom prst="rect">
            <a:avLst/>
          </a:prstGeom>
        </p:spPr>
        <p:txBody>
          <a:bodyPr anchor="t"/>
          <a:lstStyle>
            <a:lvl1pPr>
              <a:defRPr sz="4000">
                <a:solidFill>
                  <a:schemeClr val="bg1"/>
                </a:solidFill>
                <a:latin typeface="+mj-lt"/>
                <a:cs typeface="Arial" panose="020B0604020202020204" pitchFamily="34" charset="0"/>
              </a:defRPr>
            </a:lvl1pPr>
          </a:lstStyle>
          <a:p>
            <a:r>
              <a:rPr lang="en-US"/>
              <a:t>Click to edit Master title style</a:t>
            </a:r>
          </a:p>
        </p:txBody>
      </p:sp>
      <p:sp>
        <p:nvSpPr>
          <p:cNvPr id="8" name="Text Placeholder 4"/>
          <p:cNvSpPr>
            <a:spLocks noGrp="1"/>
          </p:cNvSpPr>
          <p:nvPr>
            <p:ph type="body" sz="quarter" idx="11"/>
          </p:nvPr>
        </p:nvSpPr>
        <p:spPr>
          <a:xfrm>
            <a:off x="489257" y="2122710"/>
            <a:ext cx="5285089" cy="3022916"/>
          </a:xfrm>
          <a:prstGeom prst="rect">
            <a:avLst/>
          </a:prstGeom>
        </p:spPr>
        <p:txBody>
          <a:bodyPr>
            <a:noAutofit/>
          </a:bodyPr>
          <a:lstStyle>
            <a:lvl1pPr marL="0" indent="0">
              <a:lnSpc>
                <a:spcPct val="90000"/>
              </a:lnSpc>
              <a:buNone/>
              <a:defRPr sz="3200"/>
            </a:lvl1pPr>
            <a:lvl2pPr marL="457189" indent="0">
              <a:buNone/>
              <a:defRPr sz="3200"/>
            </a:lvl2pPr>
            <a:lvl3pPr marL="914377" indent="0">
              <a:buNone/>
              <a:defRPr sz="3200"/>
            </a:lvl3pPr>
            <a:lvl4pPr marL="1371566" indent="0">
              <a:buNone/>
              <a:defRPr/>
            </a:lvl4pPr>
            <a:lvl5pPr marL="1828754" indent="0">
              <a:buNone/>
              <a:defRPr/>
            </a:lvl5pPr>
          </a:lstStyle>
          <a:p>
            <a:pPr lvl="0"/>
            <a:r>
              <a:rPr lang="en-US"/>
              <a:t>Click to edit Master text styles</a:t>
            </a:r>
          </a:p>
          <a:p>
            <a:pPr lvl="1"/>
            <a:r>
              <a:rPr lang="en-US"/>
              <a:t>Second level</a:t>
            </a:r>
          </a:p>
          <a:p>
            <a:pPr lvl="2"/>
            <a:r>
              <a:rPr lang="en-US"/>
              <a:t>Third level</a:t>
            </a:r>
          </a:p>
        </p:txBody>
      </p:sp>
      <p:pic>
        <p:nvPicPr>
          <p:cNvPr id="15" name="Picture 14" descr="A close up of a logo&#10;&#10;Description automatically generated">
            <a:extLst>
              <a:ext uri="{FF2B5EF4-FFF2-40B4-BE49-F238E27FC236}">
                <a16:creationId xmlns:a16="http://schemas.microsoft.com/office/drawing/2014/main" id="{FA42B4BB-E4AF-4E77-8720-34E6A0B4EC17}"/>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58718" y="5145627"/>
            <a:ext cx="2470783" cy="1153032"/>
          </a:xfrm>
          <a:prstGeom prst="rect">
            <a:avLst/>
          </a:prstGeom>
        </p:spPr>
      </p:pic>
    </p:spTree>
    <p:extLst>
      <p:ext uri="{BB962C8B-B14F-4D97-AF65-F5344CB8AC3E}">
        <p14:creationId xmlns:p14="http://schemas.microsoft.com/office/powerpoint/2010/main" val="116735753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 Red option 2">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C6464A0A-2E52-4325-8E9A-4FE513E8B588}"/>
              </a:ext>
            </a:extLst>
          </p:cNvPr>
          <p:cNvSpPr/>
          <p:nvPr userDrawn="1"/>
        </p:nvSpPr>
        <p:spPr>
          <a:xfrm>
            <a:off x="1" y="0"/>
            <a:ext cx="6117168" cy="6858000"/>
          </a:xfrm>
          <a:prstGeom prst="rect">
            <a:avLst/>
          </a:prstGeom>
          <a:solidFill>
            <a:srgbClr val="E6462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400"/>
          </a:p>
        </p:txBody>
      </p:sp>
      <p:pic>
        <p:nvPicPr>
          <p:cNvPr id="14" name="Picture 13" descr="A close up of a logo&#10;&#10;Description automatically generated">
            <a:extLst>
              <a:ext uri="{FF2B5EF4-FFF2-40B4-BE49-F238E27FC236}">
                <a16:creationId xmlns:a16="http://schemas.microsoft.com/office/drawing/2014/main" id="{B1AC6F61-871E-4989-A8F8-D6803736596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58718" y="5145627"/>
            <a:ext cx="2470783" cy="1153032"/>
          </a:xfrm>
          <a:prstGeom prst="rect">
            <a:avLst/>
          </a:prstGeom>
        </p:spPr>
      </p:pic>
      <p:pic>
        <p:nvPicPr>
          <p:cNvPr id="11" name="Picture 10" descr="A view of a city street&#10;&#10;Description automatically generated">
            <a:extLst>
              <a:ext uri="{FF2B5EF4-FFF2-40B4-BE49-F238E27FC236}">
                <a16:creationId xmlns:a16="http://schemas.microsoft.com/office/drawing/2014/main" id="{2B220021-3B22-7E45-9076-398C1519C99B}"/>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6117169" y="0"/>
            <a:ext cx="6101635" cy="6858000"/>
          </a:xfrm>
          <a:prstGeom prst="rect">
            <a:avLst/>
          </a:prstGeom>
        </p:spPr>
      </p:pic>
      <p:sp>
        <p:nvSpPr>
          <p:cNvPr id="7" name="Title 8">
            <a:extLst>
              <a:ext uri="{FF2B5EF4-FFF2-40B4-BE49-F238E27FC236}">
                <a16:creationId xmlns:a16="http://schemas.microsoft.com/office/drawing/2014/main" id="{C79F5080-F28E-F44F-9B25-C31F7F3A1F4B}"/>
              </a:ext>
            </a:extLst>
          </p:cNvPr>
          <p:cNvSpPr>
            <a:spLocks noGrp="1"/>
          </p:cNvSpPr>
          <p:nvPr>
            <p:ph type="title"/>
          </p:nvPr>
        </p:nvSpPr>
        <p:spPr>
          <a:xfrm>
            <a:off x="509179" y="559342"/>
            <a:ext cx="5265165" cy="1322972"/>
          </a:xfrm>
          <a:prstGeom prst="rect">
            <a:avLst/>
          </a:prstGeom>
        </p:spPr>
        <p:txBody>
          <a:bodyPr anchor="t"/>
          <a:lstStyle>
            <a:lvl1pPr>
              <a:defRPr sz="4000">
                <a:solidFill>
                  <a:schemeClr val="bg1"/>
                </a:solidFill>
                <a:latin typeface="+mj-lt"/>
                <a:cs typeface="Arial" panose="020B0604020202020204" pitchFamily="34" charset="0"/>
              </a:defRPr>
            </a:lvl1pPr>
          </a:lstStyle>
          <a:p>
            <a:r>
              <a:rPr lang="en-US"/>
              <a:t>Click to edit Master title style</a:t>
            </a:r>
          </a:p>
        </p:txBody>
      </p:sp>
      <p:sp>
        <p:nvSpPr>
          <p:cNvPr id="9" name="Text Placeholder 4">
            <a:extLst>
              <a:ext uri="{FF2B5EF4-FFF2-40B4-BE49-F238E27FC236}">
                <a16:creationId xmlns:a16="http://schemas.microsoft.com/office/drawing/2014/main" id="{C7867AF6-A955-C34B-B908-6464AA12DD26}"/>
              </a:ext>
            </a:extLst>
          </p:cNvPr>
          <p:cNvSpPr>
            <a:spLocks noGrp="1"/>
          </p:cNvSpPr>
          <p:nvPr>
            <p:ph type="body" sz="quarter" idx="11"/>
          </p:nvPr>
        </p:nvSpPr>
        <p:spPr>
          <a:xfrm>
            <a:off x="489257" y="2122710"/>
            <a:ext cx="5285089" cy="3022916"/>
          </a:xfrm>
          <a:prstGeom prst="rect">
            <a:avLst/>
          </a:prstGeom>
        </p:spPr>
        <p:txBody>
          <a:bodyPr>
            <a:noAutofit/>
          </a:bodyPr>
          <a:lstStyle>
            <a:lvl1pPr marL="0" indent="0">
              <a:lnSpc>
                <a:spcPct val="90000"/>
              </a:lnSpc>
              <a:buNone/>
              <a:defRPr sz="3200"/>
            </a:lvl1pPr>
            <a:lvl2pPr marL="457189" indent="0">
              <a:buNone/>
              <a:defRPr sz="3200"/>
            </a:lvl2pPr>
            <a:lvl3pPr marL="914377" indent="0">
              <a:buNone/>
              <a:defRPr sz="3200"/>
            </a:lvl3pPr>
            <a:lvl4pPr marL="1371566" indent="0">
              <a:buNone/>
              <a:defRPr/>
            </a:lvl4pPr>
            <a:lvl5pPr marL="1828754"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01827548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 Red option 4">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576A394-6B1F-4D42-AB9D-E8AC240619B4}"/>
              </a:ext>
            </a:extLst>
          </p:cNvPr>
          <p:cNvSpPr/>
          <p:nvPr userDrawn="1"/>
        </p:nvSpPr>
        <p:spPr>
          <a:xfrm>
            <a:off x="1" y="0"/>
            <a:ext cx="6117168" cy="6858000"/>
          </a:xfrm>
          <a:prstGeom prst="rect">
            <a:avLst/>
          </a:prstGeom>
          <a:solidFill>
            <a:srgbClr val="E6462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400"/>
          </a:p>
        </p:txBody>
      </p:sp>
      <p:pic>
        <p:nvPicPr>
          <p:cNvPr id="10" name="Picture 9" descr="A close up of a logo&#10;&#10;Description automatically generated">
            <a:extLst>
              <a:ext uri="{FF2B5EF4-FFF2-40B4-BE49-F238E27FC236}">
                <a16:creationId xmlns:a16="http://schemas.microsoft.com/office/drawing/2014/main" id="{1811C849-DF8E-4316-9166-B19E70AB320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58718" y="5145627"/>
            <a:ext cx="2470783" cy="1153032"/>
          </a:xfrm>
          <a:prstGeom prst="rect">
            <a:avLst/>
          </a:prstGeom>
        </p:spPr>
      </p:pic>
      <p:pic>
        <p:nvPicPr>
          <p:cNvPr id="9" name="Picture 8" descr="A picture containing outdoor, tree, sky, grass&#10;&#10;Description automatically generated">
            <a:extLst>
              <a:ext uri="{FF2B5EF4-FFF2-40B4-BE49-F238E27FC236}">
                <a16:creationId xmlns:a16="http://schemas.microsoft.com/office/drawing/2014/main" id="{8900E50B-2392-CD4C-BA60-1A5D1F6E0EFB}"/>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6090362" y="0"/>
            <a:ext cx="6090012" cy="6858000"/>
          </a:xfrm>
          <a:prstGeom prst="rect">
            <a:avLst/>
          </a:prstGeom>
        </p:spPr>
      </p:pic>
      <p:sp>
        <p:nvSpPr>
          <p:cNvPr id="11" name="Title 8">
            <a:extLst>
              <a:ext uri="{FF2B5EF4-FFF2-40B4-BE49-F238E27FC236}">
                <a16:creationId xmlns:a16="http://schemas.microsoft.com/office/drawing/2014/main" id="{C7E383C9-FC2F-DD40-A99B-D1719CB2976F}"/>
              </a:ext>
            </a:extLst>
          </p:cNvPr>
          <p:cNvSpPr>
            <a:spLocks noGrp="1"/>
          </p:cNvSpPr>
          <p:nvPr>
            <p:ph type="title"/>
          </p:nvPr>
        </p:nvSpPr>
        <p:spPr>
          <a:xfrm>
            <a:off x="509179" y="559342"/>
            <a:ext cx="5265165" cy="1322972"/>
          </a:xfrm>
          <a:prstGeom prst="rect">
            <a:avLst/>
          </a:prstGeom>
        </p:spPr>
        <p:txBody>
          <a:bodyPr anchor="t"/>
          <a:lstStyle>
            <a:lvl1pPr>
              <a:defRPr sz="4000">
                <a:solidFill>
                  <a:schemeClr val="bg1"/>
                </a:solidFill>
                <a:latin typeface="+mj-lt"/>
                <a:cs typeface="Arial" panose="020B0604020202020204" pitchFamily="34" charset="0"/>
              </a:defRPr>
            </a:lvl1pPr>
          </a:lstStyle>
          <a:p>
            <a:r>
              <a:rPr lang="en-US"/>
              <a:t>Click to edit Master title style</a:t>
            </a:r>
          </a:p>
        </p:txBody>
      </p:sp>
      <p:sp>
        <p:nvSpPr>
          <p:cNvPr id="12" name="Text Placeholder 4">
            <a:extLst>
              <a:ext uri="{FF2B5EF4-FFF2-40B4-BE49-F238E27FC236}">
                <a16:creationId xmlns:a16="http://schemas.microsoft.com/office/drawing/2014/main" id="{CA598213-522E-B64C-9CF2-29DA95C5F932}"/>
              </a:ext>
            </a:extLst>
          </p:cNvPr>
          <p:cNvSpPr>
            <a:spLocks noGrp="1"/>
          </p:cNvSpPr>
          <p:nvPr>
            <p:ph type="body" sz="quarter" idx="11"/>
          </p:nvPr>
        </p:nvSpPr>
        <p:spPr>
          <a:xfrm>
            <a:off x="489257" y="2122710"/>
            <a:ext cx="5285089" cy="3022916"/>
          </a:xfrm>
          <a:prstGeom prst="rect">
            <a:avLst/>
          </a:prstGeom>
        </p:spPr>
        <p:txBody>
          <a:bodyPr>
            <a:noAutofit/>
          </a:bodyPr>
          <a:lstStyle>
            <a:lvl1pPr marL="0" indent="0">
              <a:lnSpc>
                <a:spcPct val="90000"/>
              </a:lnSpc>
              <a:buNone/>
              <a:defRPr sz="3200"/>
            </a:lvl1pPr>
            <a:lvl2pPr marL="457189" indent="0">
              <a:buNone/>
              <a:defRPr sz="3200"/>
            </a:lvl2pPr>
            <a:lvl3pPr marL="914377" indent="0">
              <a:buNone/>
              <a:defRPr sz="3200"/>
            </a:lvl3pPr>
            <a:lvl4pPr marL="1371566" indent="0">
              <a:buNone/>
              <a:defRPr/>
            </a:lvl4pPr>
            <a:lvl5pPr marL="1828754"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95151295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_Title slide – Red option 4">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576A394-6B1F-4D42-AB9D-E8AC240619B4}"/>
              </a:ext>
            </a:extLst>
          </p:cNvPr>
          <p:cNvSpPr/>
          <p:nvPr userDrawn="1"/>
        </p:nvSpPr>
        <p:spPr>
          <a:xfrm>
            <a:off x="1" y="0"/>
            <a:ext cx="6117168" cy="6858000"/>
          </a:xfrm>
          <a:prstGeom prst="rect">
            <a:avLst/>
          </a:prstGeom>
          <a:solidFill>
            <a:srgbClr val="E6462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400"/>
          </a:p>
        </p:txBody>
      </p:sp>
      <p:pic>
        <p:nvPicPr>
          <p:cNvPr id="10" name="Picture 9" descr="A close up of a logo&#10;&#10;Description automatically generated">
            <a:extLst>
              <a:ext uri="{FF2B5EF4-FFF2-40B4-BE49-F238E27FC236}">
                <a16:creationId xmlns:a16="http://schemas.microsoft.com/office/drawing/2014/main" id="{1811C849-DF8E-4316-9166-B19E70AB320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58718" y="5145627"/>
            <a:ext cx="2470783" cy="1153032"/>
          </a:xfrm>
          <a:prstGeom prst="rect">
            <a:avLst/>
          </a:prstGeom>
        </p:spPr>
      </p:pic>
      <p:pic>
        <p:nvPicPr>
          <p:cNvPr id="11" name="Picture 10" descr="A picture containing building, outdoor&#10;&#10;Description automatically generated">
            <a:extLst>
              <a:ext uri="{FF2B5EF4-FFF2-40B4-BE49-F238E27FC236}">
                <a16:creationId xmlns:a16="http://schemas.microsoft.com/office/drawing/2014/main" id="{7F04E902-5E8F-2341-BD2B-645DFE5A032C}"/>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6096000" y="0"/>
            <a:ext cx="6096000" cy="6875259"/>
          </a:xfrm>
          <a:prstGeom prst="rect">
            <a:avLst/>
          </a:prstGeom>
        </p:spPr>
      </p:pic>
      <p:sp>
        <p:nvSpPr>
          <p:cNvPr id="9" name="Title 8">
            <a:extLst>
              <a:ext uri="{FF2B5EF4-FFF2-40B4-BE49-F238E27FC236}">
                <a16:creationId xmlns:a16="http://schemas.microsoft.com/office/drawing/2014/main" id="{2247765B-C297-9D4C-88A6-DD7AAB3B7E08}"/>
              </a:ext>
            </a:extLst>
          </p:cNvPr>
          <p:cNvSpPr>
            <a:spLocks noGrp="1"/>
          </p:cNvSpPr>
          <p:nvPr>
            <p:ph type="title"/>
          </p:nvPr>
        </p:nvSpPr>
        <p:spPr>
          <a:xfrm>
            <a:off x="509179" y="559342"/>
            <a:ext cx="5265165" cy="1322972"/>
          </a:xfrm>
          <a:prstGeom prst="rect">
            <a:avLst/>
          </a:prstGeom>
        </p:spPr>
        <p:txBody>
          <a:bodyPr anchor="t"/>
          <a:lstStyle>
            <a:lvl1pPr>
              <a:defRPr sz="4000">
                <a:solidFill>
                  <a:schemeClr val="bg1"/>
                </a:solidFill>
                <a:latin typeface="+mj-lt"/>
                <a:cs typeface="Arial" panose="020B0604020202020204" pitchFamily="34" charset="0"/>
              </a:defRPr>
            </a:lvl1pPr>
          </a:lstStyle>
          <a:p>
            <a:r>
              <a:rPr lang="en-US"/>
              <a:t>Click to edit Master title style</a:t>
            </a:r>
          </a:p>
        </p:txBody>
      </p:sp>
      <p:sp>
        <p:nvSpPr>
          <p:cNvPr id="12" name="Text Placeholder 4">
            <a:extLst>
              <a:ext uri="{FF2B5EF4-FFF2-40B4-BE49-F238E27FC236}">
                <a16:creationId xmlns:a16="http://schemas.microsoft.com/office/drawing/2014/main" id="{46AA5A77-B4AD-FB4D-9C50-E5814553BF0E}"/>
              </a:ext>
            </a:extLst>
          </p:cNvPr>
          <p:cNvSpPr>
            <a:spLocks noGrp="1"/>
          </p:cNvSpPr>
          <p:nvPr>
            <p:ph type="body" sz="quarter" idx="11"/>
          </p:nvPr>
        </p:nvSpPr>
        <p:spPr>
          <a:xfrm>
            <a:off x="489257" y="2122710"/>
            <a:ext cx="5285089" cy="3022916"/>
          </a:xfrm>
          <a:prstGeom prst="rect">
            <a:avLst/>
          </a:prstGeom>
        </p:spPr>
        <p:txBody>
          <a:bodyPr>
            <a:noAutofit/>
          </a:bodyPr>
          <a:lstStyle>
            <a:lvl1pPr marL="0" indent="0">
              <a:lnSpc>
                <a:spcPct val="90000"/>
              </a:lnSpc>
              <a:buNone/>
              <a:defRPr sz="3200"/>
            </a:lvl1pPr>
            <a:lvl2pPr marL="457189" indent="0">
              <a:buNone/>
              <a:defRPr sz="3200"/>
            </a:lvl2pPr>
            <a:lvl3pPr marL="914377" indent="0">
              <a:buNone/>
              <a:defRPr sz="3200"/>
            </a:lvl3pPr>
            <a:lvl4pPr marL="1371566" indent="0">
              <a:buNone/>
              <a:defRPr/>
            </a:lvl4pPr>
            <a:lvl5pPr marL="1828754"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474444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4_Title slide – Red option 4">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576A394-6B1F-4D42-AB9D-E8AC240619B4}"/>
              </a:ext>
            </a:extLst>
          </p:cNvPr>
          <p:cNvSpPr/>
          <p:nvPr userDrawn="1"/>
        </p:nvSpPr>
        <p:spPr>
          <a:xfrm>
            <a:off x="1" y="0"/>
            <a:ext cx="6117168" cy="6858000"/>
          </a:xfrm>
          <a:prstGeom prst="rect">
            <a:avLst/>
          </a:prstGeom>
          <a:solidFill>
            <a:srgbClr val="E6462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400"/>
          </a:p>
        </p:txBody>
      </p:sp>
      <p:pic>
        <p:nvPicPr>
          <p:cNvPr id="10" name="Picture 9" descr="A close up of a logo&#10;&#10;Description automatically generated">
            <a:extLst>
              <a:ext uri="{FF2B5EF4-FFF2-40B4-BE49-F238E27FC236}">
                <a16:creationId xmlns:a16="http://schemas.microsoft.com/office/drawing/2014/main" id="{1811C849-DF8E-4316-9166-B19E70AB320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58718" y="5145627"/>
            <a:ext cx="2470783" cy="1153032"/>
          </a:xfrm>
          <a:prstGeom prst="rect">
            <a:avLst/>
          </a:prstGeom>
        </p:spPr>
      </p:pic>
      <p:pic>
        <p:nvPicPr>
          <p:cNvPr id="11" name="Picture 10" descr="A picture containing wall, indoor, ceiling, floor&#10;&#10;Description automatically generated">
            <a:extLst>
              <a:ext uri="{FF2B5EF4-FFF2-40B4-BE49-F238E27FC236}">
                <a16:creationId xmlns:a16="http://schemas.microsoft.com/office/drawing/2014/main" id="{A0E5CEAC-0663-5246-91BD-F5AF7EAADAD2}"/>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5937784" y="1"/>
            <a:ext cx="6277905" cy="6898609"/>
          </a:xfrm>
          <a:prstGeom prst="rect">
            <a:avLst/>
          </a:prstGeom>
        </p:spPr>
      </p:pic>
      <p:sp>
        <p:nvSpPr>
          <p:cNvPr id="9" name="Title 8">
            <a:extLst>
              <a:ext uri="{FF2B5EF4-FFF2-40B4-BE49-F238E27FC236}">
                <a16:creationId xmlns:a16="http://schemas.microsoft.com/office/drawing/2014/main" id="{812F6B4B-1723-1A4C-AF09-F05B8AB2C51D}"/>
              </a:ext>
            </a:extLst>
          </p:cNvPr>
          <p:cNvSpPr>
            <a:spLocks noGrp="1"/>
          </p:cNvSpPr>
          <p:nvPr>
            <p:ph type="title"/>
          </p:nvPr>
        </p:nvSpPr>
        <p:spPr>
          <a:xfrm>
            <a:off x="509179" y="559342"/>
            <a:ext cx="5265165" cy="1322972"/>
          </a:xfrm>
          <a:prstGeom prst="rect">
            <a:avLst/>
          </a:prstGeom>
        </p:spPr>
        <p:txBody>
          <a:bodyPr anchor="t"/>
          <a:lstStyle>
            <a:lvl1pPr>
              <a:defRPr sz="4000">
                <a:solidFill>
                  <a:schemeClr val="bg1"/>
                </a:solidFill>
                <a:latin typeface="+mj-lt"/>
                <a:cs typeface="Arial" panose="020B0604020202020204" pitchFamily="34" charset="0"/>
              </a:defRPr>
            </a:lvl1pPr>
          </a:lstStyle>
          <a:p>
            <a:r>
              <a:rPr lang="en-US"/>
              <a:t>Click to edit Master title style</a:t>
            </a:r>
          </a:p>
        </p:txBody>
      </p:sp>
      <p:sp>
        <p:nvSpPr>
          <p:cNvPr id="12" name="Text Placeholder 4">
            <a:extLst>
              <a:ext uri="{FF2B5EF4-FFF2-40B4-BE49-F238E27FC236}">
                <a16:creationId xmlns:a16="http://schemas.microsoft.com/office/drawing/2014/main" id="{F4AA7A69-63DD-8B41-B717-35D96A7976FE}"/>
              </a:ext>
            </a:extLst>
          </p:cNvPr>
          <p:cNvSpPr>
            <a:spLocks noGrp="1"/>
          </p:cNvSpPr>
          <p:nvPr>
            <p:ph type="body" sz="quarter" idx="11"/>
          </p:nvPr>
        </p:nvSpPr>
        <p:spPr>
          <a:xfrm>
            <a:off x="489257" y="2122710"/>
            <a:ext cx="5285089" cy="3022916"/>
          </a:xfrm>
          <a:prstGeom prst="rect">
            <a:avLst/>
          </a:prstGeom>
        </p:spPr>
        <p:txBody>
          <a:bodyPr>
            <a:noAutofit/>
          </a:bodyPr>
          <a:lstStyle>
            <a:lvl1pPr marL="0" indent="0">
              <a:lnSpc>
                <a:spcPct val="90000"/>
              </a:lnSpc>
              <a:buNone/>
              <a:defRPr sz="3200"/>
            </a:lvl1pPr>
            <a:lvl2pPr marL="457189" indent="0">
              <a:buNone/>
              <a:defRPr sz="3200"/>
            </a:lvl2pPr>
            <a:lvl3pPr marL="914377" indent="0">
              <a:buNone/>
              <a:defRPr sz="3200"/>
            </a:lvl3pPr>
            <a:lvl4pPr marL="1371566" indent="0">
              <a:buNone/>
              <a:defRPr/>
            </a:lvl4pPr>
            <a:lvl5pPr marL="1828754"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08377133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5_Title slide – Red option 4">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576A394-6B1F-4D42-AB9D-E8AC240619B4}"/>
              </a:ext>
            </a:extLst>
          </p:cNvPr>
          <p:cNvSpPr/>
          <p:nvPr userDrawn="1"/>
        </p:nvSpPr>
        <p:spPr>
          <a:xfrm>
            <a:off x="1" y="0"/>
            <a:ext cx="6117168" cy="6858000"/>
          </a:xfrm>
          <a:prstGeom prst="rect">
            <a:avLst/>
          </a:prstGeom>
          <a:solidFill>
            <a:srgbClr val="E6462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400"/>
          </a:p>
        </p:txBody>
      </p:sp>
      <p:pic>
        <p:nvPicPr>
          <p:cNvPr id="10" name="Picture 9" descr="A close up of a logo&#10;&#10;Description automatically generated">
            <a:extLst>
              <a:ext uri="{FF2B5EF4-FFF2-40B4-BE49-F238E27FC236}">
                <a16:creationId xmlns:a16="http://schemas.microsoft.com/office/drawing/2014/main" id="{1811C849-DF8E-4316-9166-B19E70AB320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58718" y="5145627"/>
            <a:ext cx="2470783" cy="1153032"/>
          </a:xfrm>
          <a:prstGeom prst="rect">
            <a:avLst/>
          </a:prstGeom>
        </p:spPr>
      </p:pic>
      <p:pic>
        <p:nvPicPr>
          <p:cNvPr id="11" name="Picture 10" descr="A view of a large building&#10;&#10;Description automatically generated">
            <a:extLst>
              <a:ext uri="{FF2B5EF4-FFF2-40B4-BE49-F238E27FC236}">
                <a16:creationId xmlns:a16="http://schemas.microsoft.com/office/drawing/2014/main" id="{B1EF443F-1551-0648-BE62-2C268A5287F3}"/>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5937779" y="0"/>
            <a:ext cx="6254220" cy="6858000"/>
          </a:xfrm>
          <a:prstGeom prst="rect">
            <a:avLst/>
          </a:prstGeom>
        </p:spPr>
      </p:pic>
      <p:sp>
        <p:nvSpPr>
          <p:cNvPr id="9" name="Title 8">
            <a:extLst>
              <a:ext uri="{FF2B5EF4-FFF2-40B4-BE49-F238E27FC236}">
                <a16:creationId xmlns:a16="http://schemas.microsoft.com/office/drawing/2014/main" id="{071A3A1C-E272-4843-89CE-EDECE6BC73FE}"/>
              </a:ext>
            </a:extLst>
          </p:cNvPr>
          <p:cNvSpPr>
            <a:spLocks noGrp="1"/>
          </p:cNvSpPr>
          <p:nvPr>
            <p:ph type="title"/>
          </p:nvPr>
        </p:nvSpPr>
        <p:spPr>
          <a:xfrm>
            <a:off x="509179" y="559342"/>
            <a:ext cx="5265165" cy="1322972"/>
          </a:xfrm>
          <a:prstGeom prst="rect">
            <a:avLst/>
          </a:prstGeom>
        </p:spPr>
        <p:txBody>
          <a:bodyPr anchor="t"/>
          <a:lstStyle>
            <a:lvl1pPr>
              <a:defRPr sz="4000">
                <a:solidFill>
                  <a:schemeClr val="bg1"/>
                </a:solidFill>
                <a:latin typeface="+mj-lt"/>
                <a:cs typeface="Arial" panose="020B0604020202020204" pitchFamily="34" charset="0"/>
              </a:defRPr>
            </a:lvl1pPr>
          </a:lstStyle>
          <a:p>
            <a:r>
              <a:rPr lang="en-US"/>
              <a:t>Click to edit Master title style</a:t>
            </a:r>
          </a:p>
        </p:txBody>
      </p:sp>
      <p:sp>
        <p:nvSpPr>
          <p:cNvPr id="12" name="Text Placeholder 4">
            <a:extLst>
              <a:ext uri="{FF2B5EF4-FFF2-40B4-BE49-F238E27FC236}">
                <a16:creationId xmlns:a16="http://schemas.microsoft.com/office/drawing/2014/main" id="{024402D9-880D-8140-95EC-69FB769CC429}"/>
              </a:ext>
            </a:extLst>
          </p:cNvPr>
          <p:cNvSpPr>
            <a:spLocks noGrp="1"/>
          </p:cNvSpPr>
          <p:nvPr>
            <p:ph type="body" sz="quarter" idx="11"/>
          </p:nvPr>
        </p:nvSpPr>
        <p:spPr>
          <a:xfrm>
            <a:off x="489257" y="2122710"/>
            <a:ext cx="5285089" cy="3022916"/>
          </a:xfrm>
          <a:prstGeom prst="rect">
            <a:avLst/>
          </a:prstGeom>
        </p:spPr>
        <p:txBody>
          <a:bodyPr>
            <a:noAutofit/>
          </a:bodyPr>
          <a:lstStyle>
            <a:lvl1pPr marL="0" indent="0">
              <a:lnSpc>
                <a:spcPct val="90000"/>
              </a:lnSpc>
              <a:buNone/>
              <a:defRPr sz="3200"/>
            </a:lvl1pPr>
            <a:lvl2pPr marL="457189" indent="0">
              <a:buNone/>
              <a:defRPr sz="3200"/>
            </a:lvl2pPr>
            <a:lvl3pPr marL="914377" indent="0">
              <a:buNone/>
              <a:defRPr sz="3200"/>
            </a:lvl3pPr>
            <a:lvl4pPr marL="1371566" indent="0">
              <a:buNone/>
              <a:defRPr/>
            </a:lvl4pPr>
            <a:lvl5pPr marL="1828754"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15094050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6_Title slide – Red option 4">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576A394-6B1F-4D42-AB9D-E8AC240619B4}"/>
              </a:ext>
            </a:extLst>
          </p:cNvPr>
          <p:cNvSpPr/>
          <p:nvPr userDrawn="1"/>
        </p:nvSpPr>
        <p:spPr>
          <a:xfrm>
            <a:off x="1" y="0"/>
            <a:ext cx="6117168" cy="6858000"/>
          </a:xfrm>
          <a:prstGeom prst="rect">
            <a:avLst/>
          </a:prstGeom>
          <a:solidFill>
            <a:srgbClr val="E6462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400"/>
          </a:p>
        </p:txBody>
      </p:sp>
      <p:pic>
        <p:nvPicPr>
          <p:cNvPr id="10" name="Picture 9" descr="A close up of a logo&#10;&#10;Description automatically generated">
            <a:extLst>
              <a:ext uri="{FF2B5EF4-FFF2-40B4-BE49-F238E27FC236}">
                <a16:creationId xmlns:a16="http://schemas.microsoft.com/office/drawing/2014/main" id="{1811C849-DF8E-4316-9166-B19E70AB320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58718" y="5145627"/>
            <a:ext cx="2470783" cy="1153032"/>
          </a:xfrm>
          <a:prstGeom prst="rect">
            <a:avLst/>
          </a:prstGeom>
        </p:spPr>
      </p:pic>
      <p:pic>
        <p:nvPicPr>
          <p:cNvPr id="12" name="Picture 11" descr="A view of a large window&#10;&#10;Description automatically generated">
            <a:extLst>
              <a:ext uri="{FF2B5EF4-FFF2-40B4-BE49-F238E27FC236}">
                <a16:creationId xmlns:a16="http://schemas.microsoft.com/office/drawing/2014/main" id="{420423EE-BBB8-3641-9440-EA11434269FF}"/>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6117170" y="-1"/>
            <a:ext cx="6090012" cy="6858000"/>
          </a:xfrm>
          <a:prstGeom prst="rect">
            <a:avLst/>
          </a:prstGeom>
        </p:spPr>
      </p:pic>
      <p:sp>
        <p:nvSpPr>
          <p:cNvPr id="9" name="Title 8">
            <a:extLst>
              <a:ext uri="{FF2B5EF4-FFF2-40B4-BE49-F238E27FC236}">
                <a16:creationId xmlns:a16="http://schemas.microsoft.com/office/drawing/2014/main" id="{CA20B820-D2E2-C848-9E8F-F76BE1FE3980}"/>
              </a:ext>
            </a:extLst>
          </p:cNvPr>
          <p:cNvSpPr>
            <a:spLocks noGrp="1"/>
          </p:cNvSpPr>
          <p:nvPr>
            <p:ph type="title"/>
          </p:nvPr>
        </p:nvSpPr>
        <p:spPr>
          <a:xfrm>
            <a:off x="509179" y="559342"/>
            <a:ext cx="5265165" cy="1322972"/>
          </a:xfrm>
          <a:prstGeom prst="rect">
            <a:avLst/>
          </a:prstGeom>
        </p:spPr>
        <p:txBody>
          <a:bodyPr anchor="t"/>
          <a:lstStyle>
            <a:lvl1pPr>
              <a:defRPr sz="4000">
                <a:solidFill>
                  <a:schemeClr val="bg1"/>
                </a:solidFill>
                <a:latin typeface="+mj-lt"/>
                <a:cs typeface="Arial" panose="020B0604020202020204" pitchFamily="34" charset="0"/>
              </a:defRPr>
            </a:lvl1pPr>
          </a:lstStyle>
          <a:p>
            <a:r>
              <a:rPr lang="en-US"/>
              <a:t>Click to edit Master title style</a:t>
            </a:r>
          </a:p>
        </p:txBody>
      </p:sp>
      <p:sp>
        <p:nvSpPr>
          <p:cNvPr id="11" name="Text Placeholder 4">
            <a:extLst>
              <a:ext uri="{FF2B5EF4-FFF2-40B4-BE49-F238E27FC236}">
                <a16:creationId xmlns:a16="http://schemas.microsoft.com/office/drawing/2014/main" id="{3A26D019-3A8C-1B41-B128-5C2268769584}"/>
              </a:ext>
            </a:extLst>
          </p:cNvPr>
          <p:cNvSpPr>
            <a:spLocks noGrp="1"/>
          </p:cNvSpPr>
          <p:nvPr>
            <p:ph type="body" sz="quarter" idx="11"/>
          </p:nvPr>
        </p:nvSpPr>
        <p:spPr>
          <a:xfrm>
            <a:off x="489257" y="2122710"/>
            <a:ext cx="5285089" cy="3022916"/>
          </a:xfrm>
          <a:prstGeom prst="rect">
            <a:avLst/>
          </a:prstGeom>
        </p:spPr>
        <p:txBody>
          <a:bodyPr>
            <a:noAutofit/>
          </a:bodyPr>
          <a:lstStyle>
            <a:lvl1pPr marL="0" indent="0">
              <a:lnSpc>
                <a:spcPct val="90000"/>
              </a:lnSpc>
              <a:buNone/>
              <a:defRPr sz="3200"/>
            </a:lvl1pPr>
            <a:lvl2pPr marL="457189" indent="0">
              <a:buNone/>
              <a:defRPr sz="3200"/>
            </a:lvl2pPr>
            <a:lvl3pPr marL="914377" indent="0">
              <a:buNone/>
              <a:defRPr sz="3200"/>
            </a:lvl3pPr>
            <a:lvl4pPr marL="1371566" indent="0">
              <a:buNone/>
              <a:defRPr/>
            </a:lvl4pPr>
            <a:lvl5pPr marL="1828754"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4079987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A8FEEC-7778-7813-9702-F792A4D5E84D}"/>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AC8BCD5A-58B5-BD35-8FDC-5F543ED18A1E}"/>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37C6D3C1-B26C-BA2A-B110-8D718F0C12E2}"/>
              </a:ext>
            </a:extLst>
          </p:cNvPr>
          <p:cNvSpPr>
            <a:spLocks noGrp="1"/>
          </p:cNvSpPr>
          <p:nvPr>
            <p:ph type="dt" sz="half" idx="10"/>
          </p:nvPr>
        </p:nvSpPr>
        <p:spPr/>
        <p:txBody>
          <a:bodyPr/>
          <a:lstStyle/>
          <a:p>
            <a:fld id="{7F872E2C-CB02-0A4B-9808-D43DF4D6EFE9}" type="datetimeFigureOut">
              <a:rPr lang="en-US" smtClean="0"/>
              <a:t>5/29/24</a:t>
            </a:fld>
            <a:endParaRPr lang="en-US"/>
          </a:p>
        </p:txBody>
      </p:sp>
      <p:sp>
        <p:nvSpPr>
          <p:cNvPr id="5" name="Footer Placeholder 4">
            <a:extLst>
              <a:ext uri="{FF2B5EF4-FFF2-40B4-BE49-F238E27FC236}">
                <a16:creationId xmlns:a16="http://schemas.microsoft.com/office/drawing/2014/main" id="{74740D3A-031E-2531-E37C-8FC342DA574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847C18D-5DD5-0761-5464-1549E1A2E4C1}"/>
              </a:ext>
            </a:extLst>
          </p:cNvPr>
          <p:cNvSpPr>
            <a:spLocks noGrp="1"/>
          </p:cNvSpPr>
          <p:nvPr>
            <p:ph type="sldNum" sz="quarter" idx="12"/>
          </p:nvPr>
        </p:nvSpPr>
        <p:spPr/>
        <p:txBody>
          <a:bodyPr/>
          <a:lstStyle/>
          <a:p>
            <a:fld id="{06B02C6F-B72C-1E4C-A6D2-177E785FCAF7}" type="slidenum">
              <a:rPr lang="en-US" smtClean="0"/>
              <a:t>‹#›</a:t>
            </a:fld>
            <a:endParaRPr lang="en-US"/>
          </a:p>
        </p:txBody>
      </p:sp>
    </p:spTree>
    <p:extLst>
      <p:ext uri="{BB962C8B-B14F-4D97-AF65-F5344CB8AC3E}">
        <p14:creationId xmlns:p14="http://schemas.microsoft.com/office/powerpoint/2010/main" val="167521470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7_Title slide – Red option 4">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576A394-6B1F-4D42-AB9D-E8AC240619B4}"/>
              </a:ext>
            </a:extLst>
          </p:cNvPr>
          <p:cNvSpPr/>
          <p:nvPr userDrawn="1"/>
        </p:nvSpPr>
        <p:spPr>
          <a:xfrm>
            <a:off x="1" y="0"/>
            <a:ext cx="6117168" cy="6858000"/>
          </a:xfrm>
          <a:prstGeom prst="rect">
            <a:avLst/>
          </a:prstGeom>
          <a:solidFill>
            <a:srgbClr val="E6462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400"/>
          </a:p>
        </p:txBody>
      </p:sp>
      <p:pic>
        <p:nvPicPr>
          <p:cNvPr id="10" name="Picture 9" descr="A close up of a logo&#10;&#10;Description automatically generated">
            <a:extLst>
              <a:ext uri="{FF2B5EF4-FFF2-40B4-BE49-F238E27FC236}">
                <a16:creationId xmlns:a16="http://schemas.microsoft.com/office/drawing/2014/main" id="{1811C849-DF8E-4316-9166-B19E70AB320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58718" y="5145627"/>
            <a:ext cx="2470783" cy="1153032"/>
          </a:xfrm>
          <a:prstGeom prst="rect">
            <a:avLst/>
          </a:prstGeom>
        </p:spPr>
      </p:pic>
      <p:pic>
        <p:nvPicPr>
          <p:cNvPr id="12" name="Picture 11" descr="A bench in front of a building&#10;&#10;Description automatically generated">
            <a:extLst>
              <a:ext uri="{FF2B5EF4-FFF2-40B4-BE49-F238E27FC236}">
                <a16:creationId xmlns:a16="http://schemas.microsoft.com/office/drawing/2014/main" id="{9DA25CDA-EEDD-A747-B55E-843FD2345DED}"/>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b="-3014"/>
          <a:stretch/>
        </p:blipFill>
        <p:spPr>
          <a:xfrm>
            <a:off x="6090360" y="-1"/>
            <a:ext cx="6101640" cy="7135420"/>
          </a:xfrm>
          <a:prstGeom prst="rect">
            <a:avLst/>
          </a:prstGeom>
        </p:spPr>
      </p:pic>
      <p:sp>
        <p:nvSpPr>
          <p:cNvPr id="9" name="Title 8">
            <a:extLst>
              <a:ext uri="{FF2B5EF4-FFF2-40B4-BE49-F238E27FC236}">
                <a16:creationId xmlns:a16="http://schemas.microsoft.com/office/drawing/2014/main" id="{D4F558B5-645F-6C4B-801D-D20713615862}"/>
              </a:ext>
            </a:extLst>
          </p:cNvPr>
          <p:cNvSpPr>
            <a:spLocks noGrp="1"/>
          </p:cNvSpPr>
          <p:nvPr>
            <p:ph type="title"/>
          </p:nvPr>
        </p:nvSpPr>
        <p:spPr>
          <a:xfrm>
            <a:off x="509179" y="559342"/>
            <a:ext cx="5265165" cy="1322972"/>
          </a:xfrm>
          <a:prstGeom prst="rect">
            <a:avLst/>
          </a:prstGeom>
        </p:spPr>
        <p:txBody>
          <a:bodyPr anchor="t"/>
          <a:lstStyle>
            <a:lvl1pPr>
              <a:defRPr sz="4000">
                <a:solidFill>
                  <a:schemeClr val="bg1"/>
                </a:solidFill>
                <a:latin typeface="+mj-lt"/>
                <a:cs typeface="Arial" panose="020B0604020202020204" pitchFamily="34" charset="0"/>
              </a:defRPr>
            </a:lvl1pPr>
          </a:lstStyle>
          <a:p>
            <a:r>
              <a:rPr lang="en-US"/>
              <a:t>Click to edit Master title style</a:t>
            </a:r>
          </a:p>
        </p:txBody>
      </p:sp>
      <p:sp>
        <p:nvSpPr>
          <p:cNvPr id="11" name="Text Placeholder 4">
            <a:extLst>
              <a:ext uri="{FF2B5EF4-FFF2-40B4-BE49-F238E27FC236}">
                <a16:creationId xmlns:a16="http://schemas.microsoft.com/office/drawing/2014/main" id="{29DC9766-3762-D345-9507-0129C70C46C6}"/>
              </a:ext>
            </a:extLst>
          </p:cNvPr>
          <p:cNvSpPr>
            <a:spLocks noGrp="1"/>
          </p:cNvSpPr>
          <p:nvPr>
            <p:ph type="body" sz="quarter" idx="11"/>
          </p:nvPr>
        </p:nvSpPr>
        <p:spPr>
          <a:xfrm>
            <a:off x="489257" y="2122710"/>
            <a:ext cx="5285089" cy="3022916"/>
          </a:xfrm>
          <a:prstGeom prst="rect">
            <a:avLst/>
          </a:prstGeom>
        </p:spPr>
        <p:txBody>
          <a:bodyPr>
            <a:noAutofit/>
          </a:bodyPr>
          <a:lstStyle>
            <a:lvl1pPr marL="0" indent="0">
              <a:lnSpc>
                <a:spcPct val="90000"/>
              </a:lnSpc>
              <a:buNone/>
              <a:defRPr sz="3200"/>
            </a:lvl1pPr>
            <a:lvl2pPr marL="457189" indent="0">
              <a:buNone/>
              <a:defRPr sz="3200"/>
            </a:lvl2pPr>
            <a:lvl3pPr marL="914377" indent="0">
              <a:buNone/>
              <a:defRPr sz="3200"/>
            </a:lvl3pPr>
            <a:lvl4pPr marL="1371566" indent="0">
              <a:buNone/>
              <a:defRPr/>
            </a:lvl4pPr>
            <a:lvl5pPr marL="1828754"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89113678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8_Title slide – Red option 4">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576A394-6B1F-4D42-AB9D-E8AC240619B4}"/>
              </a:ext>
            </a:extLst>
          </p:cNvPr>
          <p:cNvSpPr/>
          <p:nvPr userDrawn="1"/>
        </p:nvSpPr>
        <p:spPr>
          <a:xfrm>
            <a:off x="1" y="0"/>
            <a:ext cx="6117168" cy="6858000"/>
          </a:xfrm>
          <a:prstGeom prst="rect">
            <a:avLst/>
          </a:prstGeom>
          <a:solidFill>
            <a:srgbClr val="E6462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400"/>
          </a:p>
        </p:txBody>
      </p:sp>
      <p:pic>
        <p:nvPicPr>
          <p:cNvPr id="10" name="Picture 9" descr="A close up of a logo&#10;&#10;Description automatically generated">
            <a:extLst>
              <a:ext uri="{FF2B5EF4-FFF2-40B4-BE49-F238E27FC236}">
                <a16:creationId xmlns:a16="http://schemas.microsoft.com/office/drawing/2014/main" id="{1811C849-DF8E-4316-9166-B19E70AB320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58718" y="5145627"/>
            <a:ext cx="2470783" cy="1153032"/>
          </a:xfrm>
          <a:prstGeom prst="rect">
            <a:avLst/>
          </a:prstGeom>
        </p:spPr>
      </p:pic>
      <p:pic>
        <p:nvPicPr>
          <p:cNvPr id="11" name="Picture 10" descr="A close up of a brick building&#10;&#10;Description automatically generated">
            <a:extLst>
              <a:ext uri="{FF2B5EF4-FFF2-40B4-BE49-F238E27FC236}">
                <a16:creationId xmlns:a16="http://schemas.microsoft.com/office/drawing/2014/main" id="{42F16A81-DDB6-9744-A640-ECE9CE4414F5}"/>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6117170" y="-1"/>
            <a:ext cx="6098447" cy="6913996"/>
          </a:xfrm>
          <a:prstGeom prst="rect">
            <a:avLst/>
          </a:prstGeom>
        </p:spPr>
      </p:pic>
      <p:sp>
        <p:nvSpPr>
          <p:cNvPr id="9" name="Title 8">
            <a:extLst>
              <a:ext uri="{FF2B5EF4-FFF2-40B4-BE49-F238E27FC236}">
                <a16:creationId xmlns:a16="http://schemas.microsoft.com/office/drawing/2014/main" id="{D3EFE137-6AA8-5146-BB5B-1B41A5B34CB7}"/>
              </a:ext>
            </a:extLst>
          </p:cNvPr>
          <p:cNvSpPr>
            <a:spLocks noGrp="1"/>
          </p:cNvSpPr>
          <p:nvPr>
            <p:ph type="title"/>
          </p:nvPr>
        </p:nvSpPr>
        <p:spPr>
          <a:xfrm>
            <a:off x="509179" y="559342"/>
            <a:ext cx="5265165" cy="1322972"/>
          </a:xfrm>
          <a:prstGeom prst="rect">
            <a:avLst/>
          </a:prstGeom>
        </p:spPr>
        <p:txBody>
          <a:bodyPr anchor="t"/>
          <a:lstStyle>
            <a:lvl1pPr>
              <a:defRPr sz="4000">
                <a:solidFill>
                  <a:schemeClr val="bg1"/>
                </a:solidFill>
                <a:latin typeface="+mj-lt"/>
                <a:cs typeface="Arial" panose="020B0604020202020204" pitchFamily="34" charset="0"/>
              </a:defRPr>
            </a:lvl1pPr>
          </a:lstStyle>
          <a:p>
            <a:r>
              <a:rPr lang="en-US"/>
              <a:t>Click to edit Master title style</a:t>
            </a:r>
          </a:p>
        </p:txBody>
      </p:sp>
      <p:sp>
        <p:nvSpPr>
          <p:cNvPr id="12" name="Text Placeholder 4">
            <a:extLst>
              <a:ext uri="{FF2B5EF4-FFF2-40B4-BE49-F238E27FC236}">
                <a16:creationId xmlns:a16="http://schemas.microsoft.com/office/drawing/2014/main" id="{9BF42F2D-F344-4347-A77A-879196FB6781}"/>
              </a:ext>
            </a:extLst>
          </p:cNvPr>
          <p:cNvSpPr>
            <a:spLocks noGrp="1"/>
          </p:cNvSpPr>
          <p:nvPr>
            <p:ph type="body" sz="quarter" idx="11"/>
          </p:nvPr>
        </p:nvSpPr>
        <p:spPr>
          <a:xfrm>
            <a:off x="489257" y="2122710"/>
            <a:ext cx="5285089" cy="3022916"/>
          </a:xfrm>
          <a:prstGeom prst="rect">
            <a:avLst/>
          </a:prstGeom>
        </p:spPr>
        <p:txBody>
          <a:bodyPr>
            <a:noAutofit/>
          </a:bodyPr>
          <a:lstStyle>
            <a:lvl1pPr marL="0" indent="0">
              <a:lnSpc>
                <a:spcPct val="90000"/>
              </a:lnSpc>
              <a:buNone/>
              <a:defRPr sz="3200"/>
            </a:lvl1pPr>
            <a:lvl2pPr marL="457189" indent="0">
              <a:buNone/>
              <a:defRPr sz="3200"/>
            </a:lvl2pPr>
            <a:lvl3pPr marL="914377" indent="0">
              <a:buNone/>
              <a:defRPr sz="3200"/>
            </a:lvl3pPr>
            <a:lvl4pPr marL="1371566" indent="0">
              <a:buNone/>
              <a:defRPr/>
            </a:lvl4pPr>
            <a:lvl5pPr marL="1828754"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13016585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Title slide – Red option 4">
    <p:spTree>
      <p:nvGrpSpPr>
        <p:cNvPr id="1" name=""/>
        <p:cNvGrpSpPr/>
        <p:nvPr/>
      </p:nvGrpSpPr>
      <p:grpSpPr>
        <a:xfrm>
          <a:off x="0" y="0"/>
          <a:ext cx="0" cy="0"/>
          <a:chOff x="0" y="0"/>
          <a:chExt cx="0" cy="0"/>
        </a:xfrm>
      </p:grpSpPr>
      <p:pic>
        <p:nvPicPr>
          <p:cNvPr id="11" name="Picture 10" descr="A close up of a logo&#10;&#10;Description automatically generated">
            <a:extLst>
              <a:ext uri="{FF2B5EF4-FFF2-40B4-BE49-F238E27FC236}">
                <a16:creationId xmlns:a16="http://schemas.microsoft.com/office/drawing/2014/main" id="{01474F3C-BF30-4838-BE7E-29B6762A0306}"/>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58718" y="5145627"/>
            <a:ext cx="2470783" cy="1153032"/>
          </a:xfrm>
          <a:prstGeom prst="rect">
            <a:avLst/>
          </a:prstGeom>
        </p:spPr>
      </p:pic>
      <p:pic>
        <p:nvPicPr>
          <p:cNvPr id="10" name="Picture 9" descr="A picture containing building, outdoor&#10;&#10;Description automatically generated">
            <a:extLst>
              <a:ext uri="{FF2B5EF4-FFF2-40B4-BE49-F238E27FC236}">
                <a16:creationId xmlns:a16="http://schemas.microsoft.com/office/drawing/2014/main" id="{39EDEF0E-237F-6F49-A871-2C910D1EFA16}"/>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6096000" y="0"/>
            <a:ext cx="6096000" cy="6875259"/>
          </a:xfrm>
          <a:prstGeom prst="rect">
            <a:avLst/>
          </a:prstGeom>
        </p:spPr>
      </p:pic>
      <p:sp>
        <p:nvSpPr>
          <p:cNvPr id="6" name="Title 8">
            <a:extLst>
              <a:ext uri="{FF2B5EF4-FFF2-40B4-BE49-F238E27FC236}">
                <a16:creationId xmlns:a16="http://schemas.microsoft.com/office/drawing/2014/main" id="{F50896C5-9111-8242-BCE0-7CC0BD50EAD4}"/>
              </a:ext>
            </a:extLst>
          </p:cNvPr>
          <p:cNvSpPr>
            <a:spLocks noGrp="1"/>
          </p:cNvSpPr>
          <p:nvPr>
            <p:ph type="title"/>
          </p:nvPr>
        </p:nvSpPr>
        <p:spPr>
          <a:xfrm>
            <a:off x="509179" y="559342"/>
            <a:ext cx="5265165" cy="1322972"/>
          </a:xfrm>
          <a:prstGeom prst="rect">
            <a:avLst/>
          </a:prstGeom>
        </p:spPr>
        <p:txBody>
          <a:bodyPr anchor="t"/>
          <a:lstStyle>
            <a:lvl1pPr>
              <a:defRPr sz="4000">
                <a:solidFill>
                  <a:srgbClr val="E64626"/>
                </a:solidFill>
                <a:latin typeface="+mj-lt"/>
                <a:cs typeface="Arial" panose="020B0604020202020204" pitchFamily="34" charset="0"/>
              </a:defRPr>
            </a:lvl1pPr>
          </a:lstStyle>
          <a:p>
            <a:r>
              <a:rPr lang="en-US"/>
              <a:t>Click to edit Master title style</a:t>
            </a:r>
          </a:p>
        </p:txBody>
      </p:sp>
      <p:sp>
        <p:nvSpPr>
          <p:cNvPr id="9" name="Text Placeholder 4">
            <a:extLst>
              <a:ext uri="{FF2B5EF4-FFF2-40B4-BE49-F238E27FC236}">
                <a16:creationId xmlns:a16="http://schemas.microsoft.com/office/drawing/2014/main" id="{51F6DD38-B279-FA48-AB2C-5722EABCCA23}"/>
              </a:ext>
            </a:extLst>
          </p:cNvPr>
          <p:cNvSpPr>
            <a:spLocks noGrp="1"/>
          </p:cNvSpPr>
          <p:nvPr>
            <p:ph type="body" sz="quarter" idx="11"/>
          </p:nvPr>
        </p:nvSpPr>
        <p:spPr>
          <a:xfrm>
            <a:off x="489257" y="2122710"/>
            <a:ext cx="5285089" cy="3022916"/>
          </a:xfrm>
          <a:prstGeom prst="rect">
            <a:avLst/>
          </a:prstGeom>
        </p:spPr>
        <p:txBody>
          <a:bodyPr>
            <a:noAutofit/>
          </a:bodyPr>
          <a:lstStyle>
            <a:lvl1pPr marL="0" indent="0">
              <a:lnSpc>
                <a:spcPct val="90000"/>
              </a:lnSpc>
              <a:buNone/>
              <a:defRPr sz="3200"/>
            </a:lvl1pPr>
            <a:lvl2pPr marL="457189" indent="0">
              <a:buNone/>
              <a:defRPr sz="3200"/>
            </a:lvl2pPr>
            <a:lvl3pPr marL="914377" indent="0">
              <a:buNone/>
              <a:defRPr sz="3200"/>
            </a:lvl3pPr>
            <a:lvl4pPr marL="1371566" indent="0">
              <a:buNone/>
              <a:defRPr/>
            </a:lvl4pPr>
            <a:lvl5pPr marL="1828754"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52943440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9_Title slide – Red option 4">
    <p:spTree>
      <p:nvGrpSpPr>
        <p:cNvPr id="1" name=""/>
        <p:cNvGrpSpPr/>
        <p:nvPr/>
      </p:nvGrpSpPr>
      <p:grpSpPr>
        <a:xfrm>
          <a:off x="0" y="0"/>
          <a:ext cx="0" cy="0"/>
          <a:chOff x="0" y="0"/>
          <a:chExt cx="0" cy="0"/>
        </a:xfrm>
      </p:grpSpPr>
      <p:pic>
        <p:nvPicPr>
          <p:cNvPr id="11" name="Picture 10" descr="A close up of a logo&#10;&#10;Description automatically generated">
            <a:extLst>
              <a:ext uri="{FF2B5EF4-FFF2-40B4-BE49-F238E27FC236}">
                <a16:creationId xmlns:a16="http://schemas.microsoft.com/office/drawing/2014/main" id="{01474F3C-BF30-4838-BE7E-29B6762A0306}"/>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58718" y="5145627"/>
            <a:ext cx="2470783" cy="1153032"/>
          </a:xfrm>
          <a:prstGeom prst="rect">
            <a:avLst/>
          </a:prstGeom>
        </p:spPr>
      </p:pic>
      <p:pic>
        <p:nvPicPr>
          <p:cNvPr id="10" name="Picture 9" descr="A picture containing building, outdoor&#10;&#10;Description automatically generated">
            <a:extLst>
              <a:ext uri="{FF2B5EF4-FFF2-40B4-BE49-F238E27FC236}">
                <a16:creationId xmlns:a16="http://schemas.microsoft.com/office/drawing/2014/main" id="{39EDEF0E-237F-6F49-A871-2C910D1EFA16}"/>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6096000" y="0"/>
            <a:ext cx="6096000" cy="6875259"/>
          </a:xfrm>
          <a:prstGeom prst="rect">
            <a:avLst/>
          </a:prstGeom>
        </p:spPr>
      </p:pic>
      <p:pic>
        <p:nvPicPr>
          <p:cNvPr id="12" name="Picture 11" descr="A picture containing wooden, indoor, building, floor&#10;&#10;Description automatically generated">
            <a:extLst>
              <a:ext uri="{FF2B5EF4-FFF2-40B4-BE49-F238E27FC236}">
                <a16:creationId xmlns:a16="http://schemas.microsoft.com/office/drawing/2014/main" id="{A5010B32-7C91-414A-9463-50EDA9DDD9CA}"/>
              </a:ext>
            </a:extLst>
          </p:cNvPr>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6096000" y="0"/>
            <a:ext cx="6100763" cy="6875259"/>
          </a:xfrm>
          <a:prstGeom prst="rect">
            <a:avLst/>
          </a:prstGeom>
        </p:spPr>
      </p:pic>
      <p:sp>
        <p:nvSpPr>
          <p:cNvPr id="9" name="Title 8">
            <a:extLst>
              <a:ext uri="{FF2B5EF4-FFF2-40B4-BE49-F238E27FC236}">
                <a16:creationId xmlns:a16="http://schemas.microsoft.com/office/drawing/2014/main" id="{B64715E0-8DEA-FB4F-A337-428CA273AD16}"/>
              </a:ext>
            </a:extLst>
          </p:cNvPr>
          <p:cNvSpPr>
            <a:spLocks noGrp="1"/>
          </p:cNvSpPr>
          <p:nvPr>
            <p:ph type="title"/>
          </p:nvPr>
        </p:nvSpPr>
        <p:spPr>
          <a:xfrm>
            <a:off x="509179" y="559342"/>
            <a:ext cx="5265165" cy="1322972"/>
          </a:xfrm>
          <a:prstGeom prst="rect">
            <a:avLst/>
          </a:prstGeom>
        </p:spPr>
        <p:txBody>
          <a:bodyPr anchor="t"/>
          <a:lstStyle>
            <a:lvl1pPr>
              <a:defRPr sz="4000">
                <a:solidFill>
                  <a:srgbClr val="E64626"/>
                </a:solidFill>
                <a:latin typeface="+mj-lt"/>
                <a:cs typeface="Arial" panose="020B0604020202020204" pitchFamily="34" charset="0"/>
              </a:defRPr>
            </a:lvl1pPr>
          </a:lstStyle>
          <a:p>
            <a:r>
              <a:rPr lang="en-US"/>
              <a:t>Click to edit Master title style</a:t>
            </a:r>
          </a:p>
        </p:txBody>
      </p:sp>
      <p:sp>
        <p:nvSpPr>
          <p:cNvPr id="13" name="Text Placeholder 4">
            <a:extLst>
              <a:ext uri="{FF2B5EF4-FFF2-40B4-BE49-F238E27FC236}">
                <a16:creationId xmlns:a16="http://schemas.microsoft.com/office/drawing/2014/main" id="{7DAFEEDC-1B2B-8A47-BF9E-A02A65A59508}"/>
              </a:ext>
            </a:extLst>
          </p:cNvPr>
          <p:cNvSpPr>
            <a:spLocks noGrp="1"/>
          </p:cNvSpPr>
          <p:nvPr>
            <p:ph type="body" sz="quarter" idx="11"/>
          </p:nvPr>
        </p:nvSpPr>
        <p:spPr>
          <a:xfrm>
            <a:off x="489257" y="2122710"/>
            <a:ext cx="5285089" cy="3022916"/>
          </a:xfrm>
          <a:prstGeom prst="rect">
            <a:avLst/>
          </a:prstGeom>
        </p:spPr>
        <p:txBody>
          <a:bodyPr>
            <a:noAutofit/>
          </a:bodyPr>
          <a:lstStyle>
            <a:lvl1pPr marL="0" indent="0">
              <a:lnSpc>
                <a:spcPct val="90000"/>
              </a:lnSpc>
              <a:buNone/>
              <a:defRPr sz="3200"/>
            </a:lvl1pPr>
            <a:lvl2pPr marL="457189" indent="0">
              <a:buNone/>
              <a:defRPr sz="3200"/>
            </a:lvl2pPr>
            <a:lvl3pPr marL="914377" indent="0">
              <a:buNone/>
              <a:defRPr sz="3200"/>
            </a:lvl3pPr>
            <a:lvl4pPr marL="1371566" indent="0">
              <a:buNone/>
              <a:defRPr/>
            </a:lvl4pPr>
            <a:lvl5pPr marL="1828754"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77068961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_Title slide – Red option 4">
    <p:spTree>
      <p:nvGrpSpPr>
        <p:cNvPr id="1" name=""/>
        <p:cNvGrpSpPr/>
        <p:nvPr/>
      </p:nvGrpSpPr>
      <p:grpSpPr>
        <a:xfrm>
          <a:off x="0" y="0"/>
          <a:ext cx="0" cy="0"/>
          <a:chOff x="0" y="0"/>
          <a:chExt cx="0" cy="0"/>
        </a:xfrm>
      </p:grpSpPr>
      <p:pic>
        <p:nvPicPr>
          <p:cNvPr id="10" name="Picture 9" descr="A close up of a logo&#10;&#10;Description automatically generated">
            <a:extLst>
              <a:ext uri="{FF2B5EF4-FFF2-40B4-BE49-F238E27FC236}">
                <a16:creationId xmlns:a16="http://schemas.microsoft.com/office/drawing/2014/main" id="{B27217AD-F199-408C-87CD-6B9EAF72773E}"/>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58718" y="5145627"/>
            <a:ext cx="2470783" cy="1153032"/>
          </a:xfrm>
          <a:prstGeom prst="rect">
            <a:avLst/>
          </a:prstGeom>
        </p:spPr>
      </p:pic>
      <p:pic>
        <p:nvPicPr>
          <p:cNvPr id="12" name="Picture 11" descr="A close up of a device&#10;&#10;Description automatically generated">
            <a:extLst>
              <a:ext uri="{FF2B5EF4-FFF2-40B4-BE49-F238E27FC236}">
                <a16:creationId xmlns:a16="http://schemas.microsoft.com/office/drawing/2014/main" id="{B96438B9-5925-5042-9335-CD7B46F25CF3}"/>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5937784" y="2"/>
            <a:ext cx="6277905" cy="6857999"/>
          </a:xfrm>
          <a:prstGeom prst="rect">
            <a:avLst/>
          </a:prstGeom>
        </p:spPr>
      </p:pic>
      <p:sp>
        <p:nvSpPr>
          <p:cNvPr id="6" name="Title 8">
            <a:extLst>
              <a:ext uri="{FF2B5EF4-FFF2-40B4-BE49-F238E27FC236}">
                <a16:creationId xmlns:a16="http://schemas.microsoft.com/office/drawing/2014/main" id="{645BC672-5E5B-4548-A603-8A42D88BE5AC}"/>
              </a:ext>
            </a:extLst>
          </p:cNvPr>
          <p:cNvSpPr>
            <a:spLocks noGrp="1"/>
          </p:cNvSpPr>
          <p:nvPr>
            <p:ph type="title"/>
          </p:nvPr>
        </p:nvSpPr>
        <p:spPr>
          <a:xfrm>
            <a:off x="509179" y="559342"/>
            <a:ext cx="5265165" cy="1322972"/>
          </a:xfrm>
          <a:prstGeom prst="rect">
            <a:avLst/>
          </a:prstGeom>
        </p:spPr>
        <p:txBody>
          <a:bodyPr anchor="t"/>
          <a:lstStyle>
            <a:lvl1pPr>
              <a:defRPr sz="4000">
                <a:solidFill>
                  <a:srgbClr val="E64626"/>
                </a:solidFill>
                <a:latin typeface="+mj-lt"/>
                <a:cs typeface="Arial" panose="020B0604020202020204" pitchFamily="34" charset="0"/>
              </a:defRPr>
            </a:lvl1pPr>
          </a:lstStyle>
          <a:p>
            <a:r>
              <a:rPr lang="en-US"/>
              <a:t>Click to edit Master title style</a:t>
            </a:r>
          </a:p>
        </p:txBody>
      </p:sp>
      <p:sp>
        <p:nvSpPr>
          <p:cNvPr id="9" name="Text Placeholder 4">
            <a:extLst>
              <a:ext uri="{FF2B5EF4-FFF2-40B4-BE49-F238E27FC236}">
                <a16:creationId xmlns:a16="http://schemas.microsoft.com/office/drawing/2014/main" id="{A80F6BFC-829B-8342-9BB6-B0F938D83711}"/>
              </a:ext>
            </a:extLst>
          </p:cNvPr>
          <p:cNvSpPr>
            <a:spLocks noGrp="1"/>
          </p:cNvSpPr>
          <p:nvPr>
            <p:ph type="body" sz="quarter" idx="11"/>
          </p:nvPr>
        </p:nvSpPr>
        <p:spPr>
          <a:xfrm>
            <a:off x="489257" y="2122710"/>
            <a:ext cx="5285089" cy="3022916"/>
          </a:xfrm>
          <a:prstGeom prst="rect">
            <a:avLst/>
          </a:prstGeom>
        </p:spPr>
        <p:txBody>
          <a:bodyPr>
            <a:noAutofit/>
          </a:bodyPr>
          <a:lstStyle>
            <a:lvl1pPr marL="0" indent="0">
              <a:lnSpc>
                <a:spcPct val="90000"/>
              </a:lnSpc>
              <a:buNone/>
              <a:defRPr sz="3200"/>
            </a:lvl1pPr>
            <a:lvl2pPr marL="457189" indent="0">
              <a:buNone/>
              <a:defRPr sz="3200"/>
            </a:lvl2pPr>
            <a:lvl3pPr marL="914377" indent="0">
              <a:buNone/>
              <a:defRPr sz="3200"/>
            </a:lvl3pPr>
            <a:lvl4pPr marL="1371566" indent="0">
              <a:buNone/>
              <a:defRPr/>
            </a:lvl4pPr>
            <a:lvl5pPr marL="1828754"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88415808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lide – Red option 5 (no image)">
    <p:spTree>
      <p:nvGrpSpPr>
        <p:cNvPr id="1" name=""/>
        <p:cNvGrpSpPr/>
        <p:nvPr/>
      </p:nvGrpSpPr>
      <p:grpSpPr>
        <a:xfrm>
          <a:off x="0" y="0"/>
          <a:ext cx="0" cy="0"/>
          <a:chOff x="0" y="0"/>
          <a:chExt cx="0" cy="0"/>
        </a:xfrm>
      </p:grpSpPr>
      <p:pic>
        <p:nvPicPr>
          <p:cNvPr id="6" name="Picture 5" descr="A close up of a logo&#10;&#10;Description automatically generated">
            <a:extLst>
              <a:ext uri="{FF2B5EF4-FFF2-40B4-BE49-F238E27FC236}">
                <a16:creationId xmlns:a16="http://schemas.microsoft.com/office/drawing/2014/main" id="{8EA2DDC0-E24B-44C0-A773-C0BEC90B3BA9}"/>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58718" y="5145627"/>
            <a:ext cx="2470783" cy="1153032"/>
          </a:xfrm>
          <a:prstGeom prst="rect">
            <a:avLst/>
          </a:prstGeom>
        </p:spPr>
      </p:pic>
      <p:pic>
        <p:nvPicPr>
          <p:cNvPr id="5" name="Picture 4" descr="A large brick building with many windows&#10;&#10;Description automatically generated">
            <a:extLst>
              <a:ext uri="{FF2B5EF4-FFF2-40B4-BE49-F238E27FC236}">
                <a16:creationId xmlns:a16="http://schemas.microsoft.com/office/drawing/2014/main" id="{D9DB67EB-CF0D-4447-8C77-9CD316FB6FBD}"/>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l="-91" t="-1"/>
          <a:stretch/>
        </p:blipFill>
        <p:spPr>
          <a:xfrm>
            <a:off x="6090364" y="-1"/>
            <a:ext cx="6101637" cy="6858001"/>
          </a:xfrm>
          <a:prstGeom prst="rect">
            <a:avLst/>
          </a:prstGeom>
        </p:spPr>
      </p:pic>
      <p:sp>
        <p:nvSpPr>
          <p:cNvPr id="7" name="Title 8">
            <a:extLst>
              <a:ext uri="{FF2B5EF4-FFF2-40B4-BE49-F238E27FC236}">
                <a16:creationId xmlns:a16="http://schemas.microsoft.com/office/drawing/2014/main" id="{B7887FE3-B843-AB43-8133-90352A56239B}"/>
              </a:ext>
            </a:extLst>
          </p:cNvPr>
          <p:cNvSpPr>
            <a:spLocks noGrp="1"/>
          </p:cNvSpPr>
          <p:nvPr>
            <p:ph type="title"/>
          </p:nvPr>
        </p:nvSpPr>
        <p:spPr>
          <a:xfrm>
            <a:off x="509179" y="559342"/>
            <a:ext cx="5265165" cy="1322972"/>
          </a:xfrm>
          <a:prstGeom prst="rect">
            <a:avLst/>
          </a:prstGeom>
        </p:spPr>
        <p:txBody>
          <a:bodyPr anchor="t"/>
          <a:lstStyle>
            <a:lvl1pPr>
              <a:defRPr sz="4000">
                <a:solidFill>
                  <a:srgbClr val="E64626"/>
                </a:solidFill>
                <a:latin typeface="+mj-lt"/>
                <a:cs typeface="Arial" panose="020B0604020202020204" pitchFamily="34" charset="0"/>
              </a:defRPr>
            </a:lvl1pPr>
          </a:lstStyle>
          <a:p>
            <a:r>
              <a:rPr lang="en-US"/>
              <a:t>Click to edit Master title style</a:t>
            </a:r>
          </a:p>
        </p:txBody>
      </p:sp>
      <p:sp>
        <p:nvSpPr>
          <p:cNvPr id="8" name="Text Placeholder 4">
            <a:extLst>
              <a:ext uri="{FF2B5EF4-FFF2-40B4-BE49-F238E27FC236}">
                <a16:creationId xmlns:a16="http://schemas.microsoft.com/office/drawing/2014/main" id="{E30898AC-7514-D64D-AAAC-3D568569ED99}"/>
              </a:ext>
            </a:extLst>
          </p:cNvPr>
          <p:cNvSpPr>
            <a:spLocks noGrp="1"/>
          </p:cNvSpPr>
          <p:nvPr>
            <p:ph type="body" sz="quarter" idx="11"/>
          </p:nvPr>
        </p:nvSpPr>
        <p:spPr>
          <a:xfrm>
            <a:off x="489257" y="2122710"/>
            <a:ext cx="5285089" cy="3022916"/>
          </a:xfrm>
          <a:prstGeom prst="rect">
            <a:avLst/>
          </a:prstGeom>
        </p:spPr>
        <p:txBody>
          <a:bodyPr>
            <a:noAutofit/>
          </a:bodyPr>
          <a:lstStyle>
            <a:lvl1pPr marL="0" indent="0">
              <a:lnSpc>
                <a:spcPct val="90000"/>
              </a:lnSpc>
              <a:buNone/>
              <a:defRPr sz="3200"/>
            </a:lvl1pPr>
            <a:lvl2pPr marL="457189" indent="0">
              <a:buNone/>
              <a:defRPr sz="3200"/>
            </a:lvl2pPr>
            <a:lvl3pPr marL="914377" indent="0">
              <a:buNone/>
              <a:defRPr sz="3200"/>
            </a:lvl3pPr>
            <a:lvl4pPr marL="1371566" indent="0">
              <a:buNone/>
              <a:defRPr/>
            </a:lvl4pPr>
            <a:lvl5pPr marL="1828754"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14104954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lide – White option 2">
    <p:spTree>
      <p:nvGrpSpPr>
        <p:cNvPr id="1" name=""/>
        <p:cNvGrpSpPr/>
        <p:nvPr/>
      </p:nvGrpSpPr>
      <p:grpSpPr>
        <a:xfrm>
          <a:off x="0" y="0"/>
          <a:ext cx="0" cy="0"/>
          <a:chOff x="0" y="0"/>
          <a:chExt cx="0" cy="0"/>
        </a:xfrm>
      </p:grpSpPr>
      <p:sp>
        <p:nvSpPr>
          <p:cNvPr id="5" name="Rectangle 4"/>
          <p:cNvSpPr/>
          <p:nvPr/>
        </p:nvSpPr>
        <p:spPr>
          <a:xfrm>
            <a:off x="0" y="0"/>
            <a:ext cx="12192000"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400"/>
          </a:p>
        </p:txBody>
      </p:sp>
      <p:pic>
        <p:nvPicPr>
          <p:cNvPr id="8" name="Picture 7" descr="A close up of a logo&#10;&#10;Description automatically generated">
            <a:extLst>
              <a:ext uri="{FF2B5EF4-FFF2-40B4-BE49-F238E27FC236}">
                <a16:creationId xmlns:a16="http://schemas.microsoft.com/office/drawing/2014/main" id="{401895F3-6600-4703-81D0-F9299C9F68D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58718" y="5145627"/>
            <a:ext cx="2470783" cy="1153032"/>
          </a:xfrm>
          <a:prstGeom prst="rect">
            <a:avLst/>
          </a:prstGeom>
        </p:spPr>
      </p:pic>
      <p:pic>
        <p:nvPicPr>
          <p:cNvPr id="9" name="Picture 8" descr="An old stone building&#10;&#10;Description automatically generated">
            <a:extLst>
              <a:ext uri="{FF2B5EF4-FFF2-40B4-BE49-F238E27FC236}">
                <a16:creationId xmlns:a16="http://schemas.microsoft.com/office/drawing/2014/main" id="{D6DC994B-465B-994A-9B9B-E5E79BD746A0}"/>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t="-4194" r="-2755" b="-1"/>
          <a:stretch/>
        </p:blipFill>
        <p:spPr>
          <a:xfrm rot="16200000">
            <a:off x="5695096" y="556878"/>
            <a:ext cx="6182381" cy="5575303"/>
          </a:xfrm>
          <a:prstGeom prst="rect">
            <a:avLst/>
          </a:prstGeom>
        </p:spPr>
      </p:pic>
      <p:sp>
        <p:nvSpPr>
          <p:cNvPr id="7" name="Title 8">
            <a:extLst>
              <a:ext uri="{FF2B5EF4-FFF2-40B4-BE49-F238E27FC236}">
                <a16:creationId xmlns:a16="http://schemas.microsoft.com/office/drawing/2014/main" id="{EEEBB5D8-B3F6-8746-82B9-1A1950962D1B}"/>
              </a:ext>
            </a:extLst>
          </p:cNvPr>
          <p:cNvSpPr>
            <a:spLocks noGrp="1"/>
          </p:cNvSpPr>
          <p:nvPr>
            <p:ph type="title"/>
          </p:nvPr>
        </p:nvSpPr>
        <p:spPr>
          <a:xfrm>
            <a:off x="509179" y="559342"/>
            <a:ext cx="5265165" cy="1322972"/>
          </a:xfrm>
          <a:prstGeom prst="rect">
            <a:avLst/>
          </a:prstGeom>
        </p:spPr>
        <p:txBody>
          <a:bodyPr anchor="t"/>
          <a:lstStyle>
            <a:lvl1pPr>
              <a:defRPr sz="4000">
                <a:solidFill>
                  <a:srgbClr val="E64626"/>
                </a:solidFill>
                <a:latin typeface="+mj-lt"/>
                <a:cs typeface="Arial" panose="020B0604020202020204" pitchFamily="34" charset="0"/>
              </a:defRPr>
            </a:lvl1pPr>
          </a:lstStyle>
          <a:p>
            <a:r>
              <a:rPr lang="en-US"/>
              <a:t>Click to edit Master title style</a:t>
            </a:r>
          </a:p>
        </p:txBody>
      </p:sp>
      <p:sp>
        <p:nvSpPr>
          <p:cNvPr id="12" name="Text Placeholder 4">
            <a:extLst>
              <a:ext uri="{FF2B5EF4-FFF2-40B4-BE49-F238E27FC236}">
                <a16:creationId xmlns:a16="http://schemas.microsoft.com/office/drawing/2014/main" id="{E60780D3-67D5-A543-9998-77BA20446710}"/>
              </a:ext>
            </a:extLst>
          </p:cNvPr>
          <p:cNvSpPr>
            <a:spLocks noGrp="1"/>
          </p:cNvSpPr>
          <p:nvPr>
            <p:ph type="body" sz="quarter" idx="11"/>
          </p:nvPr>
        </p:nvSpPr>
        <p:spPr>
          <a:xfrm>
            <a:off x="489257" y="2122710"/>
            <a:ext cx="5285089" cy="3022916"/>
          </a:xfrm>
          <a:prstGeom prst="rect">
            <a:avLst/>
          </a:prstGeom>
        </p:spPr>
        <p:txBody>
          <a:bodyPr>
            <a:noAutofit/>
          </a:bodyPr>
          <a:lstStyle>
            <a:lvl1pPr marL="0" indent="0">
              <a:lnSpc>
                <a:spcPct val="90000"/>
              </a:lnSpc>
              <a:buNone/>
              <a:defRPr sz="3200"/>
            </a:lvl1pPr>
            <a:lvl2pPr marL="457189" indent="0">
              <a:buNone/>
              <a:defRPr sz="3200"/>
            </a:lvl2pPr>
            <a:lvl3pPr marL="914377" indent="0">
              <a:buNone/>
              <a:defRPr sz="3200"/>
            </a:lvl3pPr>
            <a:lvl4pPr marL="1371566" indent="0">
              <a:buNone/>
              <a:defRPr/>
            </a:lvl4pPr>
            <a:lvl5pPr marL="1828754"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65837562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lide – White option 3">
    <p:spTree>
      <p:nvGrpSpPr>
        <p:cNvPr id="1" name=""/>
        <p:cNvGrpSpPr/>
        <p:nvPr/>
      </p:nvGrpSpPr>
      <p:grpSpPr>
        <a:xfrm>
          <a:off x="0" y="0"/>
          <a:ext cx="0" cy="0"/>
          <a:chOff x="0" y="0"/>
          <a:chExt cx="0" cy="0"/>
        </a:xfrm>
      </p:grpSpPr>
      <p:sp>
        <p:nvSpPr>
          <p:cNvPr id="5" name="Rectangle 4"/>
          <p:cNvSpPr/>
          <p:nvPr/>
        </p:nvSpPr>
        <p:spPr>
          <a:xfrm>
            <a:off x="0" y="0"/>
            <a:ext cx="12192000"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400"/>
          </a:p>
        </p:txBody>
      </p:sp>
      <p:pic>
        <p:nvPicPr>
          <p:cNvPr id="8" name="Picture 7" descr="A close up of a logo&#10;&#10;Description automatically generated">
            <a:extLst>
              <a:ext uri="{FF2B5EF4-FFF2-40B4-BE49-F238E27FC236}">
                <a16:creationId xmlns:a16="http://schemas.microsoft.com/office/drawing/2014/main" id="{E53D6B9D-DA9F-4DBB-A832-ADED78BEACF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58718" y="5145627"/>
            <a:ext cx="2470783" cy="1153032"/>
          </a:xfrm>
          <a:prstGeom prst="rect">
            <a:avLst/>
          </a:prstGeom>
        </p:spPr>
      </p:pic>
      <p:pic>
        <p:nvPicPr>
          <p:cNvPr id="9" name="Picture 8" descr="A picture containing building, indoor, wall&#10;&#10;Description automatically generated">
            <a:extLst>
              <a:ext uri="{FF2B5EF4-FFF2-40B4-BE49-F238E27FC236}">
                <a16:creationId xmlns:a16="http://schemas.microsoft.com/office/drawing/2014/main" id="{27B1F5B5-4B41-1F49-88EB-D146DE7759A4}"/>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6193367" y="419101"/>
            <a:ext cx="5380568" cy="6016625"/>
          </a:xfrm>
          <a:prstGeom prst="rect">
            <a:avLst/>
          </a:prstGeom>
        </p:spPr>
      </p:pic>
      <p:sp>
        <p:nvSpPr>
          <p:cNvPr id="7" name="Title 8">
            <a:extLst>
              <a:ext uri="{FF2B5EF4-FFF2-40B4-BE49-F238E27FC236}">
                <a16:creationId xmlns:a16="http://schemas.microsoft.com/office/drawing/2014/main" id="{DFD74F92-37B3-394E-B202-29A8A37B31C6}"/>
              </a:ext>
            </a:extLst>
          </p:cNvPr>
          <p:cNvSpPr>
            <a:spLocks noGrp="1"/>
          </p:cNvSpPr>
          <p:nvPr>
            <p:ph type="title"/>
          </p:nvPr>
        </p:nvSpPr>
        <p:spPr>
          <a:xfrm>
            <a:off x="509179" y="559342"/>
            <a:ext cx="5265165" cy="1322972"/>
          </a:xfrm>
          <a:prstGeom prst="rect">
            <a:avLst/>
          </a:prstGeom>
        </p:spPr>
        <p:txBody>
          <a:bodyPr anchor="t"/>
          <a:lstStyle>
            <a:lvl1pPr>
              <a:defRPr sz="4000">
                <a:solidFill>
                  <a:srgbClr val="E64626"/>
                </a:solidFill>
                <a:latin typeface="+mj-lt"/>
                <a:cs typeface="Arial" panose="020B0604020202020204" pitchFamily="34" charset="0"/>
              </a:defRPr>
            </a:lvl1pPr>
          </a:lstStyle>
          <a:p>
            <a:r>
              <a:rPr lang="en-US"/>
              <a:t>Click to edit Master title style</a:t>
            </a:r>
          </a:p>
        </p:txBody>
      </p:sp>
      <p:sp>
        <p:nvSpPr>
          <p:cNvPr id="12" name="Text Placeholder 4">
            <a:extLst>
              <a:ext uri="{FF2B5EF4-FFF2-40B4-BE49-F238E27FC236}">
                <a16:creationId xmlns:a16="http://schemas.microsoft.com/office/drawing/2014/main" id="{03E6C43D-9388-3A4D-8A4D-386BB2AE3AF4}"/>
              </a:ext>
            </a:extLst>
          </p:cNvPr>
          <p:cNvSpPr>
            <a:spLocks noGrp="1"/>
          </p:cNvSpPr>
          <p:nvPr>
            <p:ph type="body" sz="quarter" idx="11"/>
          </p:nvPr>
        </p:nvSpPr>
        <p:spPr>
          <a:xfrm>
            <a:off x="489257" y="2122710"/>
            <a:ext cx="5285089" cy="3022916"/>
          </a:xfrm>
          <a:prstGeom prst="rect">
            <a:avLst/>
          </a:prstGeom>
        </p:spPr>
        <p:txBody>
          <a:bodyPr>
            <a:noAutofit/>
          </a:bodyPr>
          <a:lstStyle>
            <a:lvl1pPr marL="0" indent="0">
              <a:lnSpc>
                <a:spcPct val="90000"/>
              </a:lnSpc>
              <a:buNone/>
              <a:defRPr sz="3200"/>
            </a:lvl1pPr>
            <a:lvl2pPr marL="457189" indent="0">
              <a:buNone/>
              <a:defRPr sz="3200"/>
            </a:lvl2pPr>
            <a:lvl3pPr marL="914377" indent="0">
              <a:buNone/>
              <a:defRPr sz="3200"/>
            </a:lvl3pPr>
            <a:lvl4pPr marL="1371566" indent="0">
              <a:buNone/>
              <a:defRPr/>
            </a:lvl4pPr>
            <a:lvl5pPr marL="1828754"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13815383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lide – White option 4">
    <p:spTree>
      <p:nvGrpSpPr>
        <p:cNvPr id="1" name=""/>
        <p:cNvGrpSpPr/>
        <p:nvPr/>
      </p:nvGrpSpPr>
      <p:grpSpPr>
        <a:xfrm>
          <a:off x="0" y="0"/>
          <a:ext cx="0" cy="0"/>
          <a:chOff x="0" y="0"/>
          <a:chExt cx="0" cy="0"/>
        </a:xfrm>
      </p:grpSpPr>
      <p:sp>
        <p:nvSpPr>
          <p:cNvPr id="5" name="Rectangle 4"/>
          <p:cNvSpPr/>
          <p:nvPr/>
        </p:nvSpPr>
        <p:spPr>
          <a:xfrm>
            <a:off x="0" y="0"/>
            <a:ext cx="12192000"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400"/>
          </a:p>
        </p:txBody>
      </p:sp>
      <p:pic>
        <p:nvPicPr>
          <p:cNvPr id="8" name="Picture 7" descr="A close up of a logo&#10;&#10;Description automatically generated">
            <a:extLst>
              <a:ext uri="{FF2B5EF4-FFF2-40B4-BE49-F238E27FC236}">
                <a16:creationId xmlns:a16="http://schemas.microsoft.com/office/drawing/2014/main" id="{A9AC8E03-D9CF-4419-A394-1206FE31243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58718" y="5145627"/>
            <a:ext cx="2470783" cy="1153032"/>
          </a:xfrm>
          <a:prstGeom prst="rect">
            <a:avLst/>
          </a:prstGeom>
        </p:spPr>
      </p:pic>
      <p:pic>
        <p:nvPicPr>
          <p:cNvPr id="7" name="Picture 6" descr="A person standing in front of a building&#10;&#10;Description automatically generated">
            <a:extLst>
              <a:ext uri="{FF2B5EF4-FFF2-40B4-BE49-F238E27FC236}">
                <a16:creationId xmlns:a16="http://schemas.microsoft.com/office/drawing/2014/main" id="{41A14488-47A9-A945-B125-A2DF5ABC69AA}"/>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6193367" y="419101"/>
            <a:ext cx="5380568" cy="6016625"/>
          </a:xfrm>
          <a:prstGeom prst="rect">
            <a:avLst/>
          </a:prstGeom>
        </p:spPr>
      </p:pic>
      <p:sp>
        <p:nvSpPr>
          <p:cNvPr id="9" name="Title 8">
            <a:extLst>
              <a:ext uri="{FF2B5EF4-FFF2-40B4-BE49-F238E27FC236}">
                <a16:creationId xmlns:a16="http://schemas.microsoft.com/office/drawing/2014/main" id="{F461E885-3D24-3E49-B4F1-F3DFEC9F49E9}"/>
              </a:ext>
            </a:extLst>
          </p:cNvPr>
          <p:cNvSpPr>
            <a:spLocks noGrp="1"/>
          </p:cNvSpPr>
          <p:nvPr>
            <p:ph type="title"/>
          </p:nvPr>
        </p:nvSpPr>
        <p:spPr>
          <a:xfrm>
            <a:off x="509179" y="559342"/>
            <a:ext cx="5265165" cy="1322972"/>
          </a:xfrm>
          <a:prstGeom prst="rect">
            <a:avLst/>
          </a:prstGeom>
        </p:spPr>
        <p:txBody>
          <a:bodyPr anchor="t"/>
          <a:lstStyle>
            <a:lvl1pPr>
              <a:defRPr sz="4000">
                <a:solidFill>
                  <a:srgbClr val="E64626"/>
                </a:solidFill>
                <a:latin typeface="+mj-lt"/>
                <a:cs typeface="Arial" panose="020B0604020202020204" pitchFamily="34" charset="0"/>
              </a:defRPr>
            </a:lvl1pPr>
          </a:lstStyle>
          <a:p>
            <a:r>
              <a:rPr lang="en-US"/>
              <a:t>Click to edit Master title style</a:t>
            </a:r>
          </a:p>
        </p:txBody>
      </p:sp>
      <p:sp>
        <p:nvSpPr>
          <p:cNvPr id="12" name="Text Placeholder 4">
            <a:extLst>
              <a:ext uri="{FF2B5EF4-FFF2-40B4-BE49-F238E27FC236}">
                <a16:creationId xmlns:a16="http://schemas.microsoft.com/office/drawing/2014/main" id="{15566B4F-A041-714E-8C6B-B064CCCCFDF7}"/>
              </a:ext>
            </a:extLst>
          </p:cNvPr>
          <p:cNvSpPr>
            <a:spLocks noGrp="1"/>
          </p:cNvSpPr>
          <p:nvPr>
            <p:ph type="body" sz="quarter" idx="11"/>
          </p:nvPr>
        </p:nvSpPr>
        <p:spPr>
          <a:xfrm>
            <a:off x="489257" y="2122710"/>
            <a:ext cx="5285089" cy="3022916"/>
          </a:xfrm>
          <a:prstGeom prst="rect">
            <a:avLst/>
          </a:prstGeom>
        </p:spPr>
        <p:txBody>
          <a:bodyPr>
            <a:noAutofit/>
          </a:bodyPr>
          <a:lstStyle>
            <a:lvl1pPr marL="0" indent="0">
              <a:lnSpc>
                <a:spcPct val="90000"/>
              </a:lnSpc>
              <a:buNone/>
              <a:defRPr sz="3200"/>
            </a:lvl1pPr>
            <a:lvl2pPr marL="457189" indent="0">
              <a:buNone/>
              <a:defRPr sz="3200"/>
            </a:lvl2pPr>
            <a:lvl3pPr marL="914377" indent="0">
              <a:buNone/>
              <a:defRPr sz="3200"/>
            </a:lvl3pPr>
            <a:lvl4pPr marL="1371566" indent="0">
              <a:buNone/>
              <a:defRPr/>
            </a:lvl4pPr>
            <a:lvl5pPr marL="1828754"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15250201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slide – White option 5 (no image)">
    <p:spTree>
      <p:nvGrpSpPr>
        <p:cNvPr id="1" name=""/>
        <p:cNvGrpSpPr/>
        <p:nvPr/>
      </p:nvGrpSpPr>
      <p:grpSpPr>
        <a:xfrm>
          <a:off x="0" y="0"/>
          <a:ext cx="0" cy="0"/>
          <a:chOff x="0" y="0"/>
          <a:chExt cx="0" cy="0"/>
        </a:xfrm>
      </p:grpSpPr>
      <p:sp>
        <p:nvSpPr>
          <p:cNvPr id="5" name="Rectangle 4"/>
          <p:cNvSpPr/>
          <p:nvPr/>
        </p:nvSpPr>
        <p:spPr>
          <a:xfrm>
            <a:off x="0" y="0"/>
            <a:ext cx="12192000"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400"/>
          </a:p>
        </p:txBody>
      </p:sp>
      <p:pic>
        <p:nvPicPr>
          <p:cNvPr id="7" name="Picture 6" descr="A close up of a logo&#10;&#10;Description automatically generated">
            <a:extLst>
              <a:ext uri="{FF2B5EF4-FFF2-40B4-BE49-F238E27FC236}">
                <a16:creationId xmlns:a16="http://schemas.microsoft.com/office/drawing/2014/main" id="{396E9556-837F-4DA9-91CD-BD19A69947B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58718" y="5145627"/>
            <a:ext cx="2470783" cy="1153032"/>
          </a:xfrm>
          <a:prstGeom prst="rect">
            <a:avLst/>
          </a:prstGeom>
        </p:spPr>
      </p:pic>
      <p:pic>
        <p:nvPicPr>
          <p:cNvPr id="6" name="Picture 5" descr="A sign on the side of a building&#10;&#10;Description automatically generated">
            <a:extLst>
              <a:ext uri="{FF2B5EF4-FFF2-40B4-BE49-F238E27FC236}">
                <a16:creationId xmlns:a16="http://schemas.microsoft.com/office/drawing/2014/main" id="{5930A8DD-DC0F-AD49-94A8-52E7C1C378BC}"/>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6193365" y="419101"/>
            <a:ext cx="5380569" cy="6016625"/>
          </a:xfrm>
          <a:prstGeom prst="rect">
            <a:avLst/>
          </a:prstGeom>
        </p:spPr>
      </p:pic>
      <p:sp>
        <p:nvSpPr>
          <p:cNvPr id="8" name="Title 8">
            <a:extLst>
              <a:ext uri="{FF2B5EF4-FFF2-40B4-BE49-F238E27FC236}">
                <a16:creationId xmlns:a16="http://schemas.microsoft.com/office/drawing/2014/main" id="{6A3B0B07-DCE3-B146-9B6A-3994B003FCF0}"/>
              </a:ext>
            </a:extLst>
          </p:cNvPr>
          <p:cNvSpPr>
            <a:spLocks noGrp="1"/>
          </p:cNvSpPr>
          <p:nvPr>
            <p:ph type="title"/>
          </p:nvPr>
        </p:nvSpPr>
        <p:spPr>
          <a:xfrm>
            <a:off x="509179" y="559342"/>
            <a:ext cx="5265165" cy="1322972"/>
          </a:xfrm>
          <a:prstGeom prst="rect">
            <a:avLst/>
          </a:prstGeom>
        </p:spPr>
        <p:txBody>
          <a:bodyPr anchor="t"/>
          <a:lstStyle>
            <a:lvl1pPr>
              <a:defRPr sz="4000">
                <a:solidFill>
                  <a:srgbClr val="E64626"/>
                </a:solidFill>
                <a:latin typeface="+mj-lt"/>
                <a:cs typeface="Arial" panose="020B0604020202020204" pitchFamily="34" charset="0"/>
              </a:defRPr>
            </a:lvl1pPr>
          </a:lstStyle>
          <a:p>
            <a:r>
              <a:rPr lang="en-US"/>
              <a:t>Click to edit Master title style</a:t>
            </a:r>
          </a:p>
        </p:txBody>
      </p:sp>
      <p:sp>
        <p:nvSpPr>
          <p:cNvPr id="9" name="Text Placeholder 4">
            <a:extLst>
              <a:ext uri="{FF2B5EF4-FFF2-40B4-BE49-F238E27FC236}">
                <a16:creationId xmlns:a16="http://schemas.microsoft.com/office/drawing/2014/main" id="{6C92D8F4-96A2-874D-BF99-4E97000C7B61}"/>
              </a:ext>
            </a:extLst>
          </p:cNvPr>
          <p:cNvSpPr>
            <a:spLocks noGrp="1"/>
          </p:cNvSpPr>
          <p:nvPr>
            <p:ph type="body" sz="quarter" idx="11"/>
          </p:nvPr>
        </p:nvSpPr>
        <p:spPr>
          <a:xfrm>
            <a:off x="489257" y="2122710"/>
            <a:ext cx="5285089" cy="3022916"/>
          </a:xfrm>
          <a:prstGeom prst="rect">
            <a:avLst/>
          </a:prstGeom>
        </p:spPr>
        <p:txBody>
          <a:bodyPr>
            <a:noAutofit/>
          </a:bodyPr>
          <a:lstStyle>
            <a:lvl1pPr marL="0" indent="0">
              <a:lnSpc>
                <a:spcPct val="90000"/>
              </a:lnSpc>
              <a:buNone/>
              <a:defRPr sz="3200"/>
            </a:lvl1pPr>
            <a:lvl2pPr marL="457189" indent="0">
              <a:buNone/>
              <a:defRPr sz="3200"/>
            </a:lvl2pPr>
            <a:lvl3pPr marL="914377" indent="0">
              <a:buNone/>
              <a:defRPr sz="3200"/>
            </a:lvl3pPr>
            <a:lvl4pPr marL="1371566" indent="0">
              <a:buNone/>
              <a:defRPr/>
            </a:lvl4pPr>
            <a:lvl5pPr marL="1828754"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7847702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79B76-228F-99CD-2668-859C31B9E633}"/>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FD83C24A-FD56-7237-5E76-40C09AB13F2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74E8A222-E0DC-EC9D-C66E-C5151A8D99C3}"/>
              </a:ext>
            </a:extLst>
          </p:cNvPr>
          <p:cNvSpPr>
            <a:spLocks noGrp="1"/>
          </p:cNvSpPr>
          <p:nvPr>
            <p:ph type="dt" sz="half" idx="10"/>
          </p:nvPr>
        </p:nvSpPr>
        <p:spPr/>
        <p:txBody>
          <a:bodyPr/>
          <a:lstStyle/>
          <a:p>
            <a:fld id="{7F872E2C-CB02-0A4B-9808-D43DF4D6EFE9}" type="datetimeFigureOut">
              <a:rPr lang="en-US" smtClean="0"/>
              <a:t>5/29/24</a:t>
            </a:fld>
            <a:endParaRPr lang="en-US"/>
          </a:p>
        </p:txBody>
      </p:sp>
      <p:sp>
        <p:nvSpPr>
          <p:cNvPr id="5" name="Footer Placeholder 4">
            <a:extLst>
              <a:ext uri="{FF2B5EF4-FFF2-40B4-BE49-F238E27FC236}">
                <a16:creationId xmlns:a16="http://schemas.microsoft.com/office/drawing/2014/main" id="{C76C9CA0-4011-91A8-F494-2ED3199EB9C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06B3DB3-BFF1-8074-1F7A-A0146321A47F}"/>
              </a:ext>
            </a:extLst>
          </p:cNvPr>
          <p:cNvSpPr>
            <a:spLocks noGrp="1"/>
          </p:cNvSpPr>
          <p:nvPr>
            <p:ph type="sldNum" sz="quarter" idx="12"/>
          </p:nvPr>
        </p:nvSpPr>
        <p:spPr/>
        <p:txBody>
          <a:bodyPr/>
          <a:lstStyle/>
          <a:p>
            <a:fld id="{06B02C6F-B72C-1E4C-A6D2-177E785FCAF7}" type="slidenum">
              <a:rPr lang="en-US" smtClean="0"/>
              <a:t>‹#›</a:t>
            </a:fld>
            <a:endParaRPr lang="en-US"/>
          </a:p>
        </p:txBody>
      </p:sp>
    </p:spTree>
    <p:extLst>
      <p:ext uri="{BB962C8B-B14F-4D97-AF65-F5344CB8AC3E}">
        <p14:creationId xmlns:p14="http://schemas.microsoft.com/office/powerpoint/2010/main" val="98124071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Title slide – White option 5 (no image)">
    <p:spTree>
      <p:nvGrpSpPr>
        <p:cNvPr id="1" name=""/>
        <p:cNvGrpSpPr/>
        <p:nvPr/>
      </p:nvGrpSpPr>
      <p:grpSpPr>
        <a:xfrm>
          <a:off x="0" y="0"/>
          <a:ext cx="0" cy="0"/>
          <a:chOff x="0" y="0"/>
          <a:chExt cx="0" cy="0"/>
        </a:xfrm>
      </p:grpSpPr>
      <p:sp>
        <p:nvSpPr>
          <p:cNvPr id="5" name="Rectangle 4"/>
          <p:cNvSpPr/>
          <p:nvPr/>
        </p:nvSpPr>
        <p:spPr>
          <a:xfrm>
            <a:off x="0" y="0"/>
            <a:ext cx="12192000"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400"/>
          </a:p>
        </p:txBody>
      </p:sp>
      <p:pic>
        <p:nvPicPr>
          <p:cNvPr id="7" name="Picture 6" descr="A close up of a logo&#10;&#10;Description automatically generated">
            <a:extLst>
              <a:ext uri="{FF2B5EF4-FFF2-40B4-BE49-F238E27FC236}">
                <a16:creationId xmlns:a16="http://schemas.microsoft.com/office/drawing/2014/main" id="{396E9556-837F-4DA9-91CD-BD19A69947B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58718" y="5145627"/>
            <a:ext cx="2470783" cy="1153032"/>
          </a:xfrm>
          <a:prstGeom prst="rect">
            <a:avLst/>
          </a:prstGeom>
        </p:spPr>
      </p:pic>
      <p:pic>
        <p:nvPicPr>
          <p:cNvPr id="9" name="Picture 8" descr="A picture containing indoor, cabinet, wall&#10;&#10;Description automatically generated">
            <a:extLst>
              <a:ext uri="{FF2B5EF4-FFF2-40B4-BE49-F238E27FC236}">
                <a16:creationId xmlns:a16="http://schemas.microsoft.com/office/drawing/2014/main" id="{89702472-5231-D549-9CEF-FFE6B3F4016D}"/>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6193365" y="419101"/>
            <a:ext cx="5380569" cy="6016624"/>
          </a:xfrm>
          <a:prstGeom prst="rect">
            <a:avLst/>
          </a:prstGeom>
        </p:spPr>
      </p:pic>
      <p:sp>
        <p:nvSpPr>
          <p:cNvPr id="8" name="Title 8">
            <a:extLst>
              <a:ext uri="{FF2B5EF4-FFF2-40B4-BE49-F238E27FC236}">
                <a16:creationId xmlns:a16="http://schemas.microsoft.com/office/drawing/2014/main" id="{38858BE2-0703-F94C-AC5A-D375D26FEF69}"/>
              </a:ext>
            </a:extLst>
          </p:cNvPr>
          <p:cNvSpPr>
            <a:spLocks noGrp="1"/>
          </p:cNvSpPr>
          <p:nvPr>
            <p:ph type="title"/>
          </p:nvPr>
        </p:nvSpPr>
        <p:spPr>
          <a:xfrm>
            <a:off x="509179" y="559342"/>
            <a:ext cx="5265165" cy="1322972"/>
          </a:xfrm>
          <a:prstGeom prst="rect">
            <a:avLst/>
          </a:prstGeom>
        </p:spPr>
        <p:txBody>
          <a:bodyPr anchor="t"/>
          <a:lstStyle>
            <a:lvl1pPr>
              <a:defRPr sz="4000">
                <a:solidFill>
                  <a:srgbClr val="E64626"/>
                </a:solidFill>
                <a:latin typeface="+mj-lt"/>
                <a:cs typeface="Arial" panose="020B0604020202020204" pitchFamily="34" charset="0"/>
              </a:defRPr>
            </a:lvl1pPr>
          </a:lstStyle>
          <a:p>
            <a:r>
              <a:rPr lang="en-US"/>
              <a:t>Click to edit Master title style</a:t>
            </a:r>
          </a:p>
        </p:txBody>
      </p:sp>
      <p:sp>
        <p:nvSpPr>
          <p:cNvPr id="12" name="Text Placeholder 4">
            <a:extLst>
              <a:ext uri="{FF2B5EF4-FFF2-40B4-BE49-F238E27FC236}">
                <a16:creationId xmlns:a16="http://schemas.microsoft.com/office/drawing/2014/main" id="{131B73F3-BB2F-7649-9898-67A78F7247B8}"/>
              </a:ext>
            </a:extLst>
          </p:cNvPr>
          <p:cNvSpPr>
            <a:spLocks noGrp="1"/>
          </p:cNvSpPr>
          <p:nvPr>
            <p:ph type="body" sz="quarter" idx="11"/>
          </p:nvPr>
        </p:nvSpPr>
        <p:spPr>
          <a:xfrm>
            <a:off x="489257" y="2122710"/>
            <a:ext cx="5285089" cy="3022916"/>
          </a:xfrm>
          <a:prstGeom prst="rect">
            <a:avLst/>
          </a:prstGeom>
        </p:spPr>
        <p:txBody>
          <a:bodyPr>
            <a:noAutofit/>
          </a:bodyPr>
          <a:lstStyle>
            <a:lvl1pPr marL="0" indent="0">
              <a:lnSpc>
                <a:spcPct val="90000"/>
              </a:lnSpc>
              <a:buNone/>
              <a:defRPr sz="3200"/>
            </a:lvl1pPr>
            <a:lvl2pPr marL="457189" indent="0">
              <a:buNone/>
              <a:defRPr sz="3200"/>
            </a:lvl2pPr>
            <a:lvl3pPr marL="914377" indent="0">
              <a:buNone/>
              <a:defRPr sz="3200"/>
            </a:lvl3pPr>
            <a:lvl4pPr marL="1371566" indent="0">
              <a:buNone/>
              <a:defRPr/>
            </a:lvl4pPr>
            <a:lvl5pPr marL="1828754"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84189459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lide – White option 1 (add own image)">
    <p:spTree>
      <p:nvGrpSpPr>
        <p:cNvPr id="1" name=""/>
        <p:cNvGrpSpPr/>
        <p:nvPr/>
      </p:nvGrpSpPr>
      <p:grpSpPr>
        <a:xfrm>
          <a:off x="0" y="0"/>
          <a:ext cx="0" cy="0"/>
          <a:chOff x="0" y="0"/>
          <a:chExt cx="0" cy="0"/>
        </a:xfrm>
      </p:grpSpPr>
      <p:sp>
        <p:nvSpPr>
          <p:cNvPr id="6" name="Rectangle 5"/>
          <p:cNvSpPr/>
          <p:nvPr/>
        </p:nvSpPr>
        <p:spPr>
          <a:xfrm>
            <a:off x="0" y="0"/>
            <a:ext cx="12192000"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400"/>
          </a:p>
        </p:txBody>
      </p:sp>
      <p:sp>
        <p:nvSpPr>
          <p:cNvPr id="14" name="Picture Placeholder 13"/>
          <p:cNvSpPr>
            <a:spLocks noGrp="1"/>
          </p:cNvSpPr>
          <p:nvPr>
            <p:ph type="pic" sz="quarter" idx="12"/>
          </p:nvPr>
        </p:nvSpPr>
        <p:spPr>
          <a:xfrm>
            <a:off x="6117168" y="418355"/>
            <a:ext cx="5533811" cy="6017555"/>
          </a:xfrm>
          <a:prstGeom prst="rect">
            <a:avLst/>
          </a:prstGeom>
          <a:solidFill>
            <a:schemeClr val="bg1">
              <a:lumMod val="85000"/>
            </a:schemeClr>
          </a:solidFill>
          <a:ln>
            <a:noFill/>
          </a:ln>
        </p:spPr>
        <p:txBody>
          <a:bodyPr anchor="ctr" anchorCtr="0"/>
          <a:lstStyle>
            <a:lvl1pPr marL="0" indent="0" algn="ctr">
              <a:buNone/>
              <a:defRPr/>
            </a:lvl1pPr>
          </a:lstStyle>
          <a:p>
            <a:pPr lvl="0"/>
            <a:r>
              <a:rPr lang="en-US" noProof="0"/>
              <a:t>Click icon to add picture</a:t>
            </a:r>
          </a:p>
        </p:txBody>
      </p:sp>
      <p:pic>
        <p:nvPicPr>
          <p:cNvPr id="10" name="Picture 9" descr="A close up of a logo&#10;&#10;Description automatically generated">
            <a:extLst>
              <a:ext uri="{FF2B5EF4-FFF2-40B4-BE49-F238E27FC236}">
                <a16:creationId xmlns:a16="http://schemas.microsoft.com/office/drawing/2014/main" id="{84F9BD62-11D8-462A-B64E-C30BAC85B36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58718" y="5145627"/>
            <a:ext cx="2470783" cy="1153032"/>
          </a:xfrm>
          <a:prstGeom prst="rect">
            <a:avLst/>
          </a:prstGeom>
        </p:spPr>
      </p:pic>
      <p:sp>
        <p:nvSpPr>
          <p:cNvPr id="7" name="Title 8">
            <a:extLst>
              <a:ext uri="{FF2B5EF4-FFF2-40B4-BE49-F238E27FC236}">
                <a16:creationId xmlns:a16="http://schemas.microsoft.com/office/drawing/2014/main" id="{4643FC5D-68CC-524A-A2AA-180E44A70BE1}"/>
              </a:ext>
            </a:extLst>
          </p:cNvPr>
          <p:cNvSpPr>
            <a:spLocks noGrp="1"/>
          </p:cNvSpPr>
          <p:nvPr>
            <p:ph type="title"/>
          </p:nvPr>
        </p:nvSpPr>
        <p:spPr>
          <a:xfrm>
            <a:off x="509179" y="559342"/>
            <a:ext cx="5265165" cy="1322972"/>
          </a:xfrm>
          <a:prstGeom prst="rect">
            <a:avLst/>
          </a:prstGeom>
        </p:spPr>
        <p:txBody>
          <a:bodyPr anchor="t"/>
          <a:lstStyle>
            <a:lvl1pPr>
              <a:defRPr sz="4000">
                <a:solidFill>
                  <a:srgbClr val="E64626"/>
                </a:solidFill>
                <a:latin typeface="+mj-lt"/>
                <a:cs typeface="Arial" panose="020B0604020202020204" pitchFamily="34" charset="0"/>
              </a:defRPr>
            </a:lvl1pPr>
          </a:lstStyle>
          <a:p>
            <a:r>
              <a:rPr lang="en-US"/>
              <a:t>Click to edit Master title style</a:t>
            </a:r>
          </a:p>
        </p:txBody>
      </p:sp>
      <p:sp>
        <p:nvSpPr>
          <p:cNvPr id="11" name="Text Placeholder 4">
            <a:extLst>
              <a:ext uri="{FF2B5EF4-FFF2-40B4-BE49-F238E27FC236}">
                <a16:creationId xmlns:a16="http://schemas.microsoft.com/office/drawing/2014/main" id="{4301ADD1-6AF0-EB4D-BFC7-6145C24D2B9A}"/>
              </a:ext>
            </a:extLst>
          </p:cNvPr>
          <p:cNvSpPr>
            <a:spLocks noGrp="1"/>
          </p:cNvSpPr>
          <p:nvPr>
            <p:ph type="body" sz="quarter" idx="11"/>
          </p:nvPr>
        </p:nvSpPr>
        <p:spPr>
          <a:xfrm>
            <a:off x="489257" y="2122710"/>
            <a:ext cx="5285089" cy="3022916"/>
          </a:xfrm>
          <a:prstGeom prst="rect">
            <a:avLst/>
          </a:prstGeom>
        </p:spPr>
        <p:txBody>
          <a:bodyPr>
            <a:noAutofit/>
          </a:bodyPr>
          <a:lstStyle>
            <a:lvl1pPr marL="0" indent="0">
              <a:lnSpc>
                <a:spcPct val="90000"/>
              </a:lnSpc>
              <a:buNone/>
              <a:defRPr sz="3200"/>
            </a:lvl1pPr>
            <a:lvl2pPr marL="457189" indent="0">
              <a:buNone/>
              <a:defRPr sz="3200"/>
            </a:lvl2pPr>
            <a:lvl3pPr marL="914377" indent="0">
              <a:buNone/>
              <a:defRPr sz="3200"/>
            </a:lvl3pPr>
            <a:lvl4pPr marL="1371566" indent="0">
              <a:buNone/>
              <a:defRPr/>
            </a:lvl4pPr>
            <a:lvl5pPr marL="1828754"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571371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83605-FFBB-DF40-9F65-A763316E8C46}"/>
              </a:ext>
            </a:extLst>
          </p:cNvPr>
          <p:cNvSpPr>
            <a:spLocks noGrp="1"/>
          </p:cNvSpPr>
          <p:nvPr>
            <p:ph type="title"/>
          </p:nvPr>
        </p:nvSpPr>
        <p:spPr>
          <a:xfrm>
            <a:off x="478365" y="408245"/>
            <a:ext cx="11235267" cy="647183"/>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9E38F0D4-8996-1340-9692-21C5B4DC5D31}"/>
              </a:ext>
            </a:extLst>
          </p:cNvPr>
          <p:cNvSpPr>
            <a:spLocks noGrp="1"/>
          </p:cNvSpPr>
          <p:nvPr>
            <p:ph idx="1" hasCustomPrompt="1"/>
          </p:nvPr>
        </p:nvSpPr>
        <p:spPr>
          <a:xfrm>
            <a:off x="478365" y="1217279"/>
            <a:ext cx="11235265" cy="1843037"/>
          </a:xfrm>
        </p:spPr>
        <p:txBody>
          <a:bodyPr>
            <a:noAutofit/>
          </a:bodyPr>
          <a:lstStyle>
            <a:lvl1pPr fontAlgn="auto">
              <a:spcAft>
                <a:spcPts val="600"/>
              </a:spcAft>
              <a:buFont typeface="Lucida Grande"/>
              <a:buChar char="–"/>
              <a:defRPr sz="3200" b="0"/>
            </a:lvl1pPr>
          </a:lstStyle>
          <a:p>
            <a:pPr fontAlgn="auto">
              <a:spcAft>
                <a:spcPts val="0"/>
              </a:spcAft>
              <a:defRPr/>
            </a:pPr>
            <a:r>
              <a:rPr lang="en-US" b="1">
                <a:ea typeface="+mn-ea"/>
              </a:rPr>
              <a:t>Sub-heading bold… 24pt</a:t>
            </a:r>
          </a:p>
          <a:p>
            <a:pPr fontAlgn="auto">
              <a:spcAft>
                <a:spcPts val="450"/>
              </a:spcAft>
              <a:defRPr/>
            </a:pPr>
            <a:r>
              <a:rPr lang="en-US">
                <a:solidFill>
                  <a:prstClr val="black"/>
                </a:solidFill>
                <a:ea typeface="+mn-ea"/>
              </a:rPr>
              <a:t>Body copy… 24pt</a:t>
            </a:r>
          </a:p>
          <a:p>
            <a:pPr fontAlgn="auto">
              <a:spcAft>
                <a:spcPts val="450"/>
              </a:spcAft>
              <a:buFont typeface="Lucida Grande"/>
              <a:buChar char="–"/>
              <a:defRPr/>
            </a:pPr>
            <a:r>
              <a:rPr lang="en-US">
                <a:solidFill>
                  <a:prstClr val="black"/>
                </a:solidFill>
                <a:ea typeface="+mn-ea"/>
              </a:rPr>
              <a:t>Bullet point… 24pt</a:t>
            </a:r>
          </a:p>
        </p:txBody>
      </p:sp>
      <p:graphicFrame>
        <p:nvGraphicFramePr>
          <p:cNvPr id="4" name="Table 3">
            <a:extLst>
              <a:ext uri="{FF2B5EF4-FFF2-40B4-BE49-F238E27FC236}">
                <a16:creationId xmlns:a16="http://schemas.microsoft.com/office/drawing/2014/main" id="{53F5080A-DFFE-664C-B514-2BB0E750C953}"/>
              </a:ext>
            </a:extLst>
          </p:cNvPr>
          <p:cNvGraphicFramePr>
            <a:graphicFrameLocks noGrp="1"/>
          </p:cNvGraphicFramePr>
          <p:nvPr userDrawn="1">
            <p:extLst>
              <p:ext uri="{D42A27DB-BD31-4B8C-83A1-F6EECF244321}">
                <p14:modId xmlns:p14="http://schemas.microsoft.com/office/powerpoint/2010/main" val="2959288708"/>
              </p:ext>
            </p:extLst>
          </p:nvPr>
        </p:nvGraphicFramePr>
        <p:xfrm>
          <a:off x="478365" y="3230564"/>
          <a:ext cx="11235264" cy="2895600"/>
        </p:xfrm>
        <a:graphic>
          <a:graphicData uri="http://schemas.openxmlformats.org/drawingml/2006/table">
            <a:tbl>
              <a:tblPr firstRow="1" bandRow="1">
                <a:tableStyleId>{0660B408-B3CF-4A94-85FC-2B1E0A45F4A2}</a:tableStyleId>
              </a:tblPr>
              <a:tblGrid>
                <a:gridCol w="3745088">
                  <a:extLst>
                    <a:ext uri="{9D8B030D-6E8A-4147-A177-3AD203B41FA5}">
                      <a16:colId xmlns:a16="http://schemas.microsoft.com/office/drawing/2014/main" val="20000"/>
                    </a:ext>
                  </a:extLst>
                </a:gridCol>
                <a:gridCol w="3745088">
                  <a:extLst>
                    <a:ext uri="{9D8B030D-6E8A-4147-A177-3AD203B41FA5}">
                      <a16:colId xmlns:a16="http://schemas.microsoft.com/office/drawing/2014/main" val="20001"/>
                    </a:ext>
                  </a:extLst>
                </a:gridCol>
                <a:gridCol w="3745088">
                  <a:extLst>
                    <a:ext uri="{9D8B030D-6E8A-4147-A177-3AD203B41FA5}">
                      <a16:colId xmlns:a16="http://schemas.microsoft.com/office/drawing/2014/main" val="20002"/>
                    </a:ext>
                  </a:extLst>
                </a:gridCol>
              </a:tblGrid>
              <a:tr h="579120">
                <a:tc>
                  <a:txBody>
                    <a:bodyPr/>
                    <a:lstStyle/>
                    <a:p>
                      <a:r>
                        <a:rPr lang="en-US" sz="3200">
                          <a:latin typeface="Tw Cen MT"/>
                          <a:cs typeface="Tw Cen MT"/>
                        </a:rPr>
                        <a:t>Heading</a:t>
                      </a:r>
                      <a:r>
                        <a:rPr lang="en-US" sz="3200" baseline="0">
                          <a:latin typeface="Tw Cen MT"/>
                          <a:cs typeface="Tw Cen MT"/>
                        </a:rPr>
                        <a:t> 1</a:t>
                      </a:r>
                      <a:endParaRPr lang="en-US" sz="3200">
                        <a:latin typeface="Tw Cen MT"/>
                        <a:cs typeface="Tw Cen MT"/>
                      </a:endParaRPr>
                    </a:p>
                  </a:txBody>
                  <a:tcPr>
                    <a:lnB w="6350" cap="flat" cmpd="sng" algn="ctr">
                      <a:solidFill>
                        <a:srgbClr val="F05133"/>
                      </a:solidFill>
                      <a:prstDash val="solid"/>
                      <a:round/>
                      <a:headEnd type="none" w="med" len="med"/>
                      <a:tailEnd type="none" w="med" len="med"/>
                    </a:lnB>
                    <a:solidFill>
                      <a:schemeClr val="accent1"/>
                    </a:solid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3200">
                          <a:latin typeface="Tw Cen MT"/>
                          <a:cs typeface="Tw Cen MT"/>
                        </a:rPr>
                        <a:t>Heading</a:t>
                      </a:r>
                      <a:r>
                        <a:rPr lang="en-US" sz="3200" baseline="0">
                          <a:latin typeface="Tw Cen MT"/>
                          <a:cs typeface="Tw Cen MT"/>
                        </a:rPr>
                        <a:t> 2</a:t>
                      </a:r>
                      <a:endParaRPr lang="en-US" sz="3200">
                        <a:latin typeface="Tw Cen MT"/>
                        <a:cs typeface="Tw Cen MT"/>
                      </a:endParaRPr>
                    </a:p>
                  </a:txBody>
                  <a:tcPr>
                    <a:lnB w="6350" cap="flat" cmpd="sng" algn="ctr">
                      <a:solidFill>
                        <a:srgbClr val="F05133"/>
                      </a:solidFill>
                      <a:prstDash val="solid"/>
                      <a:round/>
                      <a:headEnd type="none" w="med" len="med"/>
                      <a:tailEnd type="none" w="med" len="med"/>
                    </a:lnB>
                    <a:solidFill>
                      <a:schemeClr val="accent1"/>
                    </a:solid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3200">
                          <a:latin typeface="Tw Cen MT"/>
                          <a:cs typeface="Tw Cen MT"/>
                        </a:rPr>
                        <a:t>Heading</a:t>
                      </a:r>
                      <a:r>
                        <a:rPr lang="en-US" sz="3200" baseline="0">
                          <a:latin typeface="Tw Cen MT"/>
                          <a:cs typeface="Tw Cen MT"/>
                        </a:rPr>
                        <a:t> 3</a:t>
                      </a:r>
                      <a:endParaRPr lang="en-US" sz="3200">
                        <a:latin typeface="Tw Cen MT"/>
                        <a:cs typeface="Tw Cen MT"/>
                      </a:endParaRPr>
                    </a:p>
                  </a:txBody>
                  <a:tcPr>
                    <a:lnB w="6350" cap="flat" cmpd="sng" algn="ctr">
                      <a:solidFill>
                        <a:srgbClr val="F05133"/>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579120">
                <a:tc>
                  <a:txBody>
                    <a:bodyPr/>
                    <a:lstStyle/>
                    <a:p>
                      <a:pPr marL="0" marR="0" indent="0" algn="l" defTabSz="457187" rtl="0" eaLnBrk="1" fontAlgn="auto" latinLnBrk="0" hangingPunct="1">
                        <a:lnSpc>
                          <a:spcPct val="100000"/>
                        </a:lnSpc>
                        <a:spcBef>
                          <a:spcPts val="0"/>
                        </a:spcBef>
                        <a:spcAft>
                          <a:spcPts val="0"/>
                        </a:spcAft>
                        <a:buClrTx/>
                        <a:buSzTx/>
                        <a:buFontTx/>
                        <a:buNone/>
                        <a:tabLst/>
                        <a:defRPr/>
                      </a:pPr>
                      <a:r>
                        <a:rPr lang="en-US" sz="3200">
                          <a:latin typeface="Tw Cen MT"/>
                          <a:cs typeface="Tw Cen MT"/>
                        </a:rPr>
                        <a:t>Body</a:t>
                      </a:r>
                      <a:r>
                        <a:rPr lang="en-US" sz="3200" baseline="0">
                          <a:latin typeface="Tw Cen MT"/>
                          <a:cs typeface="Tw Cen MT"/>
                        </a:rPr>
                        <a:t> copy</a:t>
                      </a:r>
                      <a:endParaRPr lang="en-US" sz="3200">
                        <a:latin typeface="Tw Cen MT"/>
                        <a:cs typeface="Tw Cen MT"/>
                      </a:endParaRPr>
                    </a:p>
                  </a:txBody>
                  <a:tcPr>
                    <a:lnT w="6350" cap="flat" cmpd="sng" algn="ctr">
                      <a:solidFill>
                        <a:srgbClr val="F05133"/>
                      </a:solidFill>
                      <a:prstDash val="solid"/>
                      <a:round/>
                      <a:headEnd type="none" w="med" len="med"/>
                      <a:tailEnd type="none" w="med" len="med"/>
                    </a:lnT>
                    <a:lnB w="6350" cap="flat" cmpd="sng" algn="ctr">
                      <a:solidFill>
                        <a:srgbClr val="F05133"/>
                      </a:solidFill>
                      <a:prstDash val="solid"/>
                      <a:round/>
                      <a:headEnd type="none" w="med" len="med"/>
                      <a:tailEnd type="none" w="med" len="med"/>
                    </a:lnB>
                  </a:tcPr>
                </a:tc>
                <a:tc>
                  <a:txBody>
                    <a:bodyPr/>
                    <a:lstStyle/>
                    <a:p>
                      <a:pPr marL="0" marR="0" indent="0" algn="l" defTabSz="457187" rtl="0" eaLnBrk="1" fontAlgn="auto" latinLnBrk="0" hangingPunct="1">
                        <a:lnSpc>
                          <a:spcPct val="100000"/>
                        </a:lnSpc>
                        <a:spcBef>
                          <a:spcPts val="0"/>
                        </a:spcBef>
                        <a:spcAft>
                          <a:spcPts val="0"/>
                        </a:spcAft>
                        <a:buClrTx/>
                        <a:buSzTx/>
                        <a:buFontTx/>
                        <a:buNone/>
                        <a:tabLst/>
                        <a:defRPr/>
                      </a:pPr>
                      <a:endParaRPr lang="en-US" sz="3200">
                        <a:latin typeface="Tw Cen MT"/>
                        <a:cs typeface="Tw Cen MT"/>
                      </a:endParaRPr>
                    </a:p>
                  </a:txBody>
                  <a:tcPr>
                    <a:lnT w="6350" cap="flat" cmpd="sng" algn="ctr">
                      <a:solidFill>
                        <a:srgbClr val="F05133"/>
                      </a:solidFill>
                      <a:prstDash val="solid"/>
                      <a:round/>
                      <a:headEnd type="none" w="med" len="med"/>
                      <a:tailEnd type="none" w="med" len="med"/>
                    </a:lnT>
                    <a:lnB w="6350" cap="flat" cmpd="sng" algn="ctr">
                      <a:solidFill>
                        <a:srgbClr val="F05133"/>
                      </a:solidFill>
                      <a:prstDash val="solid"/>
                      <a:round/>
                      <a:headEnd type="none" w="med" len="med"/>
                      <a:tailEnd type="none" w="med" len="med"/>
                    </a:lnB>
                  </a:tcPr>
                </a:tc>
                <a:tc>
                  <a:txBody>
                    <a:bodyPr/>
                    <a:lstStyle/>
                    <a:p>
                      <a:pPr marL="0" marR="0" indent="0" algn="l" defTabSz="457187" rtl="0" eaLnBrk="1" fontAlgn="auto" latinLnBrk="0" hangingPunct="1">
                        <a:lnSpc>
                          <a:spcPct val="100000"/>
                        </a:lnSpc>
                        <a:spcBef>
                          <a:spcPts val="0"/>
                        </a:spcBef>
                        <a:spcAft>
                          <a:spcPts val="0"/>
                        </a:spcAft>
                        <a:buClrTx/>
                        <a:buSzTx/>
                        <a:buFontTx/>
                        <a:buNone/>
                        <a:tabLst/>
                        <a:defRPr/>
                      </a:pPr>
                      <a:endParaRPr lang="en-US" sz="3200">
                        <a:latin typeface="Tw Cen MT"/>
                        <a:cs typeface="Tw Cen MT"/>
                      </a:endParaRPr>
                    </a:p>
                  </a:txBody>
                  <a:tcPr>
                    <a:lnT w="6350" cap="flat" cmpd="sng" algn="ctr">
                      <a:solidFill>
                        <a:srgbClr val="F05133"/>
                      </a:solidFill>
                      <a:prstDash val="solid"/>
                      <a:round/>
                      <a:headEnd type="none" w="med" len="med"/>
                      <a:tailEnd type="none" w="med" len="med"/>
                    </a:lnT>
                    <a:lnB w="6350" cap="flat" cmpd="sng" algn="ctr">
                      <a:solidFill>
                        <a:srgbClr val="F05133"/>
                      </a:solidFill>
                      <a:prstDash val="solid"/>
                      <a:round/>
                      <a:headEnd type="none" w="med" len="med"/>
                      <a:tailEnd type="none" w="med" len="med"/>
                    </a:lnB>
                  </a:tcPr>
                </a:tc>
                <a:extLst>
                  <a:ext uri="{0D108BD9-81ED-4DB2-BD59-A6C34878D82A}">
                    <a16:rowId xmlns:a16="http://schemas.microsoft.com/office/drawing/2014/main" val="10001"/>
                  </a:ext>
                </a:extLst>
              </a:tr>
              <a:tr h="579120">
                <a:tc>
                  <a:txBody>
                    <a:bodyPr/>
                    <a:lstStyle/>
                    <a:p>
                      <a:r>
                        <a:rPr lang="en-US" sz="3200">
                          <a:latin typeface="Tw Cen MT"/>
                          <a:cs typeface="Tw Cen MT"/>
                        </a:rPr>
                        <a:t>xxx</a:t>
                      </a:r>
                    </a:p>
                  </a:txBody>
                  <a:tcPr>
                    <a:lnT w="6350" cap="flat" cmpd="sng" algn="ctr">
                      <a:solidFill>
                        <a:srgbClr val="F05133"/>
                      </a:solidFill>
                      <a:prstDash val="solid"/>
                      <a:round/>
                      <a:headEnd type="none" w="med" len="med"/>
                      <a:tailEnd type="none" w="med" len="med"/>
                    </a:lnT>
                    <a:lnB w="6350" cap="flat" cmpd="sng" algn="ctr">
                      <a:solidFill>
                        <a:srgbClr val="F05133"/>
                      </a:solidFill>
                      <a:prstDash val="solid"/>
                      <a:round/>
                      <a:headEnd type="none" w="med" len="med"/>
                      <a:tailEnd type="none" w="med" len="med"/>
                    </a:lnB>
                  </a:tcPr>
                </a:tc>
                <a:tc>
                  <a:txBody>
                    <a:bodyPr/>
                    <a:lstStyle/>
                    <a:p>
                      <a:endParaRPr lang="en-US" sz="3200">
                        <a:latin typeface="Tw Cen MT"/>
                        <a:cs typeface="Tw Cen MT"/>
                      </a:endParaRPr>
                    </a:p>
                  </a:txBody>
                  <a:tcPr>
                    <a:lnT w="6350" cap="flat" cmpd="sng" algn="ctr">
                      <a:solidFill>
                        <a:srgbClr val="F05133"/>
                      </a:solidFill>
                      <a:prstDash val="solid"/>
                      <a:round/>
                      <a:headEnd type="none" w="med" len="med"/>
                      <a:tailEnd type="none" w="med" len="med"/>
                    </a:lnT>
                    <a:lnB w="6350" cap="flat" cmpd="sng" algn="ctr">
                      <a:solidFill>
                        <a:srgbClr val="F05133"/>
                      </a:solidFill>
                      <a:prstDash val="solid"/>
                      <a:round/>
                      <a:headEnd type="none" w="med" len="med"/>
                      <a:tailEnd type="none" w="med" len="med"/>
                    </a:lnB>
                  </a:tcPr>
                </a:tc>
                <a:tc>
                  <a:txBody>
                    <a:bodyPr/>
                    <a:lstStyle/>
                    <a:p>
                      <a:endParaRPr lang="en-US" sz="3200">
                        <a:latin typeface="Tw Cen MT"/>
                        <a:cs typeface="Tw Cen MT"/>
                      </a:endParaRPr>
                    </a:p>
                  </a:txBody>
                  <a:tcPr>
                    <a:lnT w="6350" cap="flat" cmpd="sng" algn="ctr">
                      <a:solidFill>
                        <a:srgbClr val="F05133"/>
                      </a:solidFill>
                      <a:prstDash val="solid"/>
                      <a:round/>
                      <a:headEnd type="none" w="med" len="med"/>
                      <a:tailEnd type="none" w="med" len="med"/>
                    </a:lnT>
                    <a:lnB w="6350" cap="flat" cmpd="sng" algn="ctr">
                      <a:solidFill>
                        <a:srgbClr val="F05133"/>
                      </a:solidFill>
                      <a:prstDash val="solid"/>
                      <a:round/>
                      <a:headEnd type="none" w="med" len="med"/>
                      <a:tailEnd type="none" w="med" len="med"/>
                    </a:lnB>
                  </a:tcPr>
                </a:tc>
                <a:extLst>
                  <a:ext uri="{0D108BD9-81ED-4DB2-BD59-A6C34878D82A}">
                    <a16:rowId xmlns:a16="http://schemas.microsoft.com/office/drawing/2014/main" val="10002"/>
                  </a:ext>
                </a:extLst>
              </a:tr>
              <a:tr h="579120">
                <a:tc>
                  <a:txBody>
                    <a:bodyPr/>
                    <a:lstStyle/>
                    <a:p>
                      <a:r>
                        <a:rPr lang="en-US" sz="3200">
                          <a:latin typeface="Tw Cen MT"/>
                          <a:cs typeface="Tw Cen MT"/>
                        </a:rPr>
                        <a:t>xxx</a:t>
                      </a:r>
                    </a:p>
                  </a:txBody>
                  <a:tcPr>
                    <a:lnT w="6350" cap="flat" cmpd="sng" algn="ctr">
                      <a:solidFill>
                        <a:srgbClr val="F05133"/>
                      </a:solidFill>
                      <a:prstDash val="solid"/>
                      <a:round/>
                      <a:headEnd type="none" w="med" len="med"/>
                      <a:tailEnd type="none" w="med" len="med"/>
                    </a:lnT>
                    <a:lnB w="6350" cap="flat" cmpd="sng" algn="ctr">
                      <a:solidFill>
                        <a:srgbClr val="F05133"/>
                      </a:solidFill>
                      <a:prstDash val="solid"/>
                      <a:round/>
                      <a:headEnd type="none" w="med" len="med"/>
                      <a:tailEnd type="none" w="med" len="med"/>
                    </a:lnB>
                  </a:tcPr>
                </a:tc>
                <a:tc>
                  <a:txBody>
                    <a:bodyPr/>
                    <a:lstStyle/>
                    <a:p>
                      <a:endParaRPr lang="en-US" sz="3200">
                        <a:latin typeface="Tw Cen MT"/>
                        <a:cs typeface="Tw Cen MT"/>
                      </a:endParaRPr>
                    </a:p>
                  </a:txBody>
                  <a:tcPr>
                    <a:lnT w="6350" cap="flat" cmpd="sng" algn="ctr">
                      <a:solidFill>
                        <a:srgbClr val="F05133"/>
                      </a:solidFill>
                      <a:prstDash val="solid"/>
                      <a:round/>
                      <a:headEnd type="none" w="med" len="med"/>
                      <a:tailEnd type="none" w="med" len="med"/>
                    </a:lnT>
                    <a:lnB w="6350" cap="flat" cmpd="sng" algn="ctr">
                      <a:solidFill>
                        <a:srgbClr val="F05133"/>
                      </a:solidFill>
                      <a:prstDash val="solid"/>
                      <a:round/>
                      <a:headEnd type="none" w="med" len="med"/>
                      <a:tailEnd type="none" w="med" len="med"/>
                    </a:lnB>
                  </a:tcPr>
                </a:tc>
                <a:tc>
                  <a:txBody>
                    <a:bodyPr/>
                    <a:lstStyle/>
                    <a:p>
                      <a:endParaRPr lang="en-US" sz="3200">
                        <a:latin typeface="Tw Cen MT"/>
                        <a:cs typeface="Tw Cen MT"/>
                      </a:endParaRPr>
                    </a:p>
                  </a:txBody>
                  <a:tcPr>
                    <a:lnT w="6350" cap="flat" cmpd="sng" algn="ctr">
                      <a:solidFill>
                        <a:srgbClr val="F05133"/>
                      </a:solidFill>
                      <a:prstDash val="solid"/>
                      <a:round/>
                      <a:headEnd type="none" w="med" len="med"/>
                      <a:tailEnd type="none" w="med" len="med"/>
                    </a:lnT>
                    <a:lnB w="6350" cap="flat" cmpd="sng" algn="ctr">
                      <a:solidFill>
                        <a:srgbClr val="F05133"/>
                      </a:solidFill>
                      <a:prstDash val="solid"/>
                      <a:round/>
                      <a:headEnd type="none" w="med" len="med"/>
                      <a:tailEnd type="none" w="med" len="med"/>
                    </a:lnB>
                  </a:tcPr>
                </a:tc>
                <a:extLst>
                  <a:ext uri="{0D108BD9-81ED-4DB2-BD59-A6C34878D82A}">
                    <a16:rowId xmlns:a16="http://schemas.microsoft.com/office/drawing/2014/main" val="10003"/>
                  </a:ext>
                </a:extLst>
              </a:tr>
              <a:tr h="579120">
                <a:tc>
                  <a:txBody>
                    <a:bodyPr/>
                    <a:lstStyle/>
                    <a:p>
                      <a:r>
                        <a:rPr lang="en-US" sz="3200">
                          <a:latin typeface="Tw Cen MT"/>
                          <a:cs typeface="Tw Cen MT"/>
                        </a:rPr>
                        <a:t>xxx</a:t>
                      </a:r>
                    </a:p>
                  </a:txBody>
                  <a:tcPr>
                    <a:lnT w="6350" cap="flat" cmpd="sng" algn="ctr">
                      <a:solidFill>
                        <a:srgbClr val="F05133"/>
                      </a:solidFill>
                      <a:prstDash val="solid"/>
                      <a:round/>
                      <a:headEnd type="none" w="med" len="med"/>
                      <a:tailEnd type="none" w="med" len="med"/>
                    </a:lnT>
                  </a:tcPr>
                </a:tc>
                <a:tc>
                  <a:txBody>
                    <a:bodyPr/>
                    <a:lstStyle/>
                    <a:p>
                      <a:endParaRPr lang="en-US" sz="3200">
                        <a:latin typeface="Tw Cen MT"/>
                        <a:cs typeface="Tw Cen MT"/>
                      </a:endParaRPr>
                    </a:p>
                  </a:txBody>
                  <a:tcPr>
                    <a:lnT w="6350" cap="flat" cmpd="sng" algn="ctr">
                      <a:solidFill>
                        <a:srgbClr val="F05133"/>
                      </a:solidFill>
                      <a:prstDash val="solid"/>
                      <a:round/>
                      <a:headEnd type="none" w="med" len="med"/>
                      <a:tailEnd type="none" w="med" len="med"/>
                    </a:lnT>
                  </a:tcPr>
                </a:tc>
                <a:tc>
                  <a:txBody>
                    <a:bodyPr/>
                    <a:lstStyle/>
                    <a:p>
                      <a:endParaRPr lang="en-US" sz="3200">
                        <a:latin typeface="Tw Cen MT"/>
                        <a:cs typeface="Tw Cen MT"/>
                      </a:endParaRPr>
                    </a:p>
                  </a:txBody>
                  <a:tcPr>
                    <a:lnT w="6350" cap="flat" cmpd="sng" algn="ctr">
                      <a:solidFill>
                        <a:srgbClr val="F05133"/>
                      </a:solidFill>
                      <a:prstDash val="solid"/>
                      <a:round/>
                      <a:headEnd type="none" w="med" len="med"/>
                      <a:tailEnd type="none" w="med" len="med"/>
                    </a:lnT>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85790209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78368" y="1358902"/>
            <a:ext cx="11104033" cy="4767263"/>
          </a:xfrm>
          <a:prstGeom prst="rect">
            <a:avLst/>
          </a:prstGeom>
        </p:spPr>
        <p:txBody>
          <a:bodyPr/>
          <a:lstStyle>
            <a:lvl1pPr>
              <a:lnSpc>
                <a:spcPct val="90000"/>
              </a:lnSpc>
              <a:defRPr/>
            </a:lvl1pPr>
            <a:lvl2pPr marL="742932" indent="-285744">
              <a:lnSpc>
                <a:spcPct val="90000"/>
              </a:lnSpc>
              <a:buFont typeface="Lucida Grande"/>
              <a:buChar char="–"/>
              <a:defRPr sz="3200"/>
            </a:lvl2pPr>
            <a:lvl3pPr>
              <a:lnSpc>
                <a:spcPct val="90000"/>
              </a:lnSpc>
              <a:defRPr sz="3200"/>
            </a:lvl3pPr>
          </a:lstStyle>
          <a:p>
            <a:pPr lvl="0"/>
            <a:r>
              <a:rPr lang="en-US"/>
              <a:t>Click to edit Master text styles</a:t>
            </a:r>
          </a:p>
          <a:p>
            <a:pPr lvl="1"/>
            <a:r>
              <a:rPr lang="en-US"/>
              <a:t>Second level</a:t>
            </a:r>
          </a:p>
          <a:p>
            <a:pPr lvl="2"/>
            <a:r>
              <a:rPr lang="en-US"/>
              <a:t>Third level</a:t>
            </a:r>
          </a:p>
        </p:txBody>
      </p:sp>
      <p:sp>
        <p:nvSpPr>
          <p:cNvPr id="5" name="Title Placeholder 1">
            <a:extLst>
              <a:ext uri="{FF2B5EF4-FFF2-40B4-BE49-F238E27FC236}">
                <a16:creationId xmlns:a16="http://schemas.microsoft.com/office/drawing/2014/main" id="{63D16220-4F50-6A45-8A5C-0AB56F7CE96C}"/>
              </a:ext>
            </a:extLst>
          </p:cNvPr>
          <p:cNvSpPr>
            <a:spLocks noGrp="1"/>
          </p:cNvSpPr>
          <p:nvPr>
            <p:ph type="title" hasCustomPrompt="1"/>
          </p:nvPr>
        </p:nvSpPr>
        <p:spPr bwMode="auto">
          <a:xfrm>
            <a:off x="478367" y="501651"/>
            <a:ext cx="11235267" cy="64718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p>
            <a:pPr lvl="0"/>
            <a:r>
              <a:rPr lang="en-US"/>
              <a:t>Insert slide title </a:t>
            </a:r>
          </a:p>
        </p:txBody>
      </p:sp>
    </p:spTree>
    <p:extLst>
      <p:ext uri="{BB962C8B-B14F-4D97-AF65-F5344CB8AC3E}">
        <p14:creationId xmlns:p14="http://schemas.microsoft.com/office/powerpoint/2010/main" val="161539791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nd Two Content ">
    <p:spTree>
      <p:nvGrpSpPr>
        <p:cNvPr id="1" name=""/>
        <p:cNvGrpSpPr/>
        <p:nvPr/>
      </p:nvGrpSpPr>
      <p:grpSpPr>
        <a:xfrm>
          <a:off x="0" y="0"/>
          <a:ext cx="0" cy="0"/>
          <a:chOff x="0" y="0"/>
          <a:chExt cx="0" cy="0"/>
        </a:xfrm>
      </p:grpSpPr>
      <p:sp>
        <p:nvSpPr>
          <p:cNvPr id="5" name="Title Placeholder 1">
            <a:extLst>
              <a:ext uri="{FF2B5EF4-FFF2-40B4-BE49-F238E27FC236}">
                <a16:creationId xmlns:a16="http://schemas.microsoft.com/office/drawing/2014/main" id="{70A60416-C836-0E45-976A-13A986DE89E8}"/>
              </a:ext>
            </a:extLst>
          </p:cNvPr>
          <p:cNvSpPr>
            <a:spLocks noGrp="1"/>
          </p:cNvSpPr>
          <p:nvPr>
            <p:ph type="title" hasCustomPrompt="1"/>
          </p:nvPr>
        </p:nvSpPr>
        <p:spPr bwMode="auto">
          <a:xfrm>
            <a:off x="478367" y="501651"/>
            <a:ext cx="11235267" cy="64718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p>
            <a:pPr lvl="0"/>
            <a:r>
              <a:rPr lang="en-US"/>
              <a:t>Insert slide title</a:t>
            </a:r>
          </a:p>
        </p:txBody>
      </p:sp>
      <p:sp>
        <p:nvSpPr>
          <p:cNvPr id="7" name="Content Placeholder 2">
            <a:extLst>
              <a:ext uri="{FF2B5EF4-FFF2-40B4-BE49-F238E27FC236}">
                <a16:creationId xmlns:a16="http://schemas.microsoft.com/office/drawing/2014/main" id="{8337E35D-E929-4CDD-AFA3-DDA5D95A9F9F}"/>
              </a:ext>
            </a:extLst>
          </p:cNvPr>
          <p:cNvSpPr>
            <a:spLocks noGrp="1"/>
          </p:cNvSpPr>
          <p:nvPr>
            <p:ph sz="half" idx="10"/>
          </p:nvPr>
        </p:nvSpPr>
        <p:spPr>
          <a:xfrm>
            <a:off x="478367" y="1359925"/>
            <a:ext cx="5384800" cy="4525963"/>
          </a:xfrm>
          <a:prstGeom prst="rect">
            <a:avLst/>
          </a:prstGeom>
        </p:spPr>
        <p:txBody>
          <a:bodyPr>
            <a:normAutofit/>
          </a:bodyPr>
          <a:lstStyle>
            <a:lvl1pPr>
              <a:defRPr sz="3200"/>
            </a:lvl1pPr>
            <a:lvl2pPr>
              <a:defRPr sz="3200"/>
            </a:lvl2pPr>
            <a:lvl3pPr>
              <a:defRPr sz="32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p:txBody>
      </p:sp>
      <p:sp>
        <p:nvSpPr>
          <p:cNvPr id="9" name="Content Placeholder 3">
            <a:extLst>
              <a:ext uri="{FF2B5EF4-FFF2-40B4-BE49-F238E27FC236}">
                <a16:creationId xmlns:a16="http://schemas.microsoft.com/office/drawing/2014/main" id="{DBCD8866-5C79-4769-B022-E56134A505BB}"/>
              </a:ext>
            </a:extLst>
          </p:cNvPr>
          <p:cNvSpPr>
            <a:spLocks noGrp="1"/>
          </p:cNvSpPr>
          <p:nvPr>
            <p:ph sz="half" idx="11"/>
          </p:nvPr>
        </p:nvSpPr>
        <p:spPr>
          <a:xfrm>
            <a:off x="6328833" y="1359925"/>
            <a:ext cx="5384800" cy="4525963"/>
          </a:xfrm>
          <a:prstGeom prst="rect">
            <a:avLst/>
          </a:prstGeom>
        </p:spPr>
        <p:txBody>
          <a:bodyPr>
            <a:normAutofit/>
          </a:bodyPr>
          <a:lstStyle>
            <a:lvl1pPr>
              <a:defRPr sz="3200"/>
            </a:lvl1pPr>
            <a:lvl2pPr>
              <a:defRPr sz="3200"/>
            </a:lvl2pPr>
            <a:lvl3pPr>
              <a:defRPr sz="32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28965853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Content and Image">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478367" y="1360488"/>
            <a:ext cx="5384800" cy="4525400"/>
          </a:xfrm>
          <a:prstGeom prst="rect">
            <a:avLst/>
          </a:prstGeom>
        </p:spPr>
        <p:txBody>
          <a:bodyPr/>
          <a:lstStyle>
            <a:lvl1pPr marL="0" indent="0">
              <a:buNone/>
              <a:defRPr/>
            </a:lvl1pPr>
          </a:lstStyle>
          <a:p>
            <a:pPr lvl="0"/>
            <a:r>
              <a:rPr lang="en-US" noProof="0"/>
              <a:t>Click icon to add picture</a:t>
            </a:r>
          </a:p>
        </p:txBody>
      </p:sp>
      <p:sp>
        <p:nvSpPr>
          <p:cNvPr id="8" name="Text Placeholder 2">
            <a:extLst>
              <a:ext uri="{FF2B5EF4-FFF2-40B4-BE49-F238E27FC236}">
                <a16:creationId xmlns:a16="http://schemas.microsoft.com/office/drawing/2014/main" id="{6B9C7BF1-6F0E-974D-9D90-8D2E3B8614D2}"/>
              </a:ext>
            </a:extLst>
          </p:cNvPr>
          <p:cNvSpPr>
            <a:spLocks noGrp="1"/>
          </p:cNvSpPr>
          <p:nvPr>
            <p:ph type="body" sz="quarter" idx="13" hasCustomPrompt="1"/>
          </p:nvPr>
        </p:nvSpPr>
        <p:spPr>
          <a:xfrm>
            <a:off x="480000" y="5939717"/>
            <a:ext cx="11102401" cy="416632"/>
          </a:xfrm>
        </p:spPr>
        <p:txBody>
          <a:bodyPr lIns="0" tIns="0" rIns="0" bIns="0"/>
          <a:lstStyle>
            <a:lvl1pPr marL="0" indent="0">
              <a:buNone/>
              <a:defRPr sz="1333"/>
            </a:lvl1pPr>
          </a:lstStyle>
          <a:p>
            <a:pPr lvl="0"/>
            <a:r>
              <a:rPr lang="en-US"/>
              <a:t>* Include source</a:t>
            </a:r>
          </a:p>
        </p:txBody>
      </p:sp>
      <p:sp>
        <p:nvSpPr>
          <p:cNvPr id="9" name="Title Placeholder 1">
            <a:extLst>
              <a:ext uri="{FF2B5EF4-FFF2-40B4-BE49-F238E27FC236}">
                <a16:creationId xmlns:a16="http://schemas.microsoft.com/office/drawing/2014/main" id="{1A6E8EBA-F725-4134-BDCE-9523A37EB37D}"/>
              </a:ext>
            </a:extLst>
          </p:cNvPr>
          <p:cNvSpPr>
            <a:spLocks noGrp="1"/>
          </p:cNvSpPr>
          <p:nvPr>
            <p:ph type="title" hasCustomPrompt="1"/>
          </p:nvPr>
        </p:nvSpPr>
        <p:spPr bwMode="auto">
          <a:xfrm>
            <a:off x="478367" y="501651"/>
            <a:ext cx="11235267" cy="64718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p>
            <a:pPr lvl="0"/>
            <a:r>
              <a:rPr lang="en-US"/>
              <a:t>Insert slide title</a:t>
            </a:r>
          </a:p>
        </p:txBody>
      </p:sp>
      <p:sp>
        <p:nvSpPr>
          <p:cNvPr id="10" name="Content Placeholder 3">
            <a:extLst>
              <a:ext uri="{FF2B5EF4-FFF2-40B4-BE49-F238E27FC236}">
                <a16:creationId xmlns:a16="http://schemas.microsoft.com/office/drawing/2014/main" id="{F396C485-F9F3-4645-B4AF-D94B2D375008}"/>
              </a:ext>
            </a:extLst>
          </p:cNvPr>
          <p:cNvSpPr>
            <a:spLocks noGrp="1"/>
          </p:cNvSpPr>
          <p:nvPr>
            <p:ph sz="half" idx="14"/>
          </p:nvPr>
        </p:nvSpPr>
        <p:spPr>
          <a:xfrm>
            <a:off x="6328833" y="1359925"/>
            <a:ext cx="5384800" cy="4525963"/>
          </a:xfrm>
          <a:prstGeom prst="rect">
            <a:avLst/>
          </a:prstGeom>
        </p:spPr>
        <p:txBody>
          <a:bodyPr>
            <a:normAutofit/>
          </a:bodyPr>
          <a:lstStyle>
            <a:lvl1pPr>
              <a:defRPr sz="3200"/>
            </a:lvl1pPr>
            <a:lvl2pPr>
              <a:defRPr sz="3200"/>
            </a:lvl2pPr>
            <a:lvl3pPr>
              <a:defRPr sz="32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53186045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Content and Table">
    <p:spTree>
      <p:nvGrpSpPr>
        <p:cNvPr id="1" name=""/>
        <p:cNvGrpSpPr/>
        <p:nvPr/>
      </p:nvGrpSpPr>
      <p:grpSpPr>
        <a:xfrm>
          <a:off x="0" y="0"/>
          <a:ext cx="0" cy="0"/>
          <a:chOff x="0" y="0"/>
          <a:chExt cx="0" cy="0"/>
        </a:xfrm>
      </p:grpSpPr>
      <p:sp>
        <p:nvSpPr>
          <p:cNvPr id="5" name="Table Placeholder 4"/>
          <p:cNvSpPr>
            <a:spLocks noGrp="1"/>
          </p:cNvSpPr>
          <p:nvPr>
            <p:ph type="tbl" sz="quarter" idx="12"/>
          </p:nvPr>
        </p:nvSpPr>
        <p:spPr>
          <a:xfrm>
            <a:off x="478367" y="1360489"/>
            <a:ext cx="5384800" cy="4525399"/>
          </a:xfrm>
          <a:prstGeom prst="rect">
            <a:avLst/>
          </a:prstGeom>
        </p:spPr>
        <p:txBody>
          <a:bodyPr/>
          <a:lstStyle>
            <a:lvl1pPr marL="0" indent="0">
              <a:buNone/>
              <a:defRPr/>
            </a:lvl1pPr>
          </a:lstStyle>
          <a:p>
            <a:pPr lvl="0"/>
            <a:r>
              <a:rPr lang="en-US" noProof="0"/>
              <a:t>Click icon to add table</a:t>
            </a:r>
          </a:p>
        </p:txBody>
      </p:sp>
      <p:sp>
        <p:nvSpPr>
          <p:cNvPr id="6" name="Title Placeholder 1">
            <a:extLst>
              <a:ext uri="{FF2B5EF4-FFF2-40B4-BE49-F238E27FC236}">
                <a16:creationId xmlns:a16="http://schemas.microsoft.com/office/drawing/2014/main" id="{9842CB90-B2C6-9F49-B023-F8F8398B98F1}"/>
              </a:ext>
            </a:extLst>
          </p:cNvPr>
          <p:cNvSpPr>
            <a:spLocks noGrp="1"/>
          </p:cNvSpPr>
          <p:nvPr>
            <p:ph type="title" hasCustomPrompt="1"/>
          </p:nvPr>
        </p:nvSpPr>
        <p:spPr bwMode="auto">
          <a:xfrm>
            <a:off x="478367" y="501651"/>
            <a:ext cx="11235267" cy="64718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p>
            <a:pPr lvl="0"/>
            <a:r>
              <a:rPr lang="en-US"/>
              <a:t>Insert slide title</a:t>
            </a:r>
          </a:p>
        </p:txBody>
      </p:sp>
      <p:sp>
        <p:nvSpPr>
          <p:cNvPr id="9" name="Text Placeholder 2">
            <a:extLst>
              <a:ext uri="{FF2B5EF4-FFF2-40B4-BE49-F238E27FC236}">
                <a16:creationId xmlns:a16="http://schemas.microsoft.com/office/drawing/2014/main" id="{DCFEABC9-8CBC-4BFF-A091-0B1175D7A66C}"/>
              </a:ext>
            </a:extLst>
          </p:cNvPr>
          <p:cNvSpPr>
            <a:spLocks noGrp="1"/>
          </p:cNvSpPr>
          <p:nvPr>
            <p:ph type="body" sz="quarter" idx="13" hasCustomPrompt="1"/>
          </p:nvPr>
        </p:nvSpPr>
        <p:spPr>
          <a:xfrm>
            <a:off x="480000" y="5939717"/>
            <a:ext cx="11102401" cy="416632"/>
          </a:xfrm>
        </p:spPr>
        <p:txBody>
          <a:bodyPr lIns="0" tIns="0" rIns="0" bIns="0"/>
          <a:lstStyle>
            <a:lvl1pPr marL="0" indent="0">
              <a:buNone/>
              <a:defRPr sz="1333"/>
            </a:lvl1pPr>
          </a:lstStyle>
          <a:p>
            <a:pPr lvl="0"/>
            <a:r>
              <a:rPr lang="en-US"/>
              <a:t>* Include source</a:t>
            </a:r>
          </a:p>
        </p:txBody>
      </p:sp>
      <p:sp>
        <p:nvSpPr>
          <p:cNvPr id="10" name="Content Placeholder 3">
            <a:extLst>
              <a:ext uri="{FF2B5EF4-FFF2-40B4-BE49-F238E27FC236}">
                <a16:creationId xmlns:a16="http://schemas.microsoft.com/office/drawing/2014/main" id="{FC11E0B3-4BC6-4FDE-8A73-E95CF528DD93}"/>
              </a:ext>
            </a:extLst>
          </p:cNvPr>
          <p:cNvSpPr>
            <a:spLocks noGrp="1"/>
          </p:cNvSpPr>
          <p:nvPr>
            <p:ph sz="half" idx="14"/>
          </p:nvPr>
        </p:nvSpPr>
        <p:spPr>
          <a:xfrm>
            <a:off x="6328833" y="1359925"/>
            <a:ext cx="5384800" cy="4525963"/>
          </a:xfrm>
          <a:prstGeom prst="rect">
            <a:avLst/>
          </a:prstGeom>
        </p:spPr>
        <p:txBody>
          <a:bodyPr>
            <a:normAutofit/>
          </a:bodyPr>
          <a:lstStyle>
            <a:lvl1pPr>
              <a:defRPr sz="3200"/>
            </a:lvl1pPr>
            <a:lvl2pPr>
              <a:defRPr sz="3200"/>
            </a:lvl2pPr>
            <a:lvl3pPr>
              <a:defRPr sz="32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15235887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Content and Chart">
    <p:spTree>
      <p:nvGrpSpPr>
        <p:cNvPr id="1" name=""/>
        <p:cNvGrpSpPr/>
        <p:nvPr/>
      </p:nvGrpSpPr>
      <p:grpSpPr>
        <a:xfrm>
          <a:off x="0" y="0"/>
          <a:ext cx="0" cy="0"/>
          <a:chOff x="0" y="0"/>
          <a:chExt cx="0" cy="0"/>
        </a:xfrm>
      </p:grpSpPr>
      <p:sp>
        <p:nvSpPr>
          <p:cNvPr id="6" name="Chart Placeholder 5"/>
          <p:cNvSpPr>
            <a:spLocks noGrp="1"/>
          </p:cNvSpPr>
          <p:nvPr>
            <p:ph type="chart" sz="quarter" idx="13"/>
          </p:nvPr>
        </p:nvSpPr>
        <p:spPr>
          <a:xfrm>
            <a:off x="478367" y="1360489"/>
            <a:ext cx="5384800" cy="4525399"/>
          </a:xfrm>
          <a:prstGeom prst="rect">
            <a:avLst/>
          </a:prstGeom>
        </p:spPr>
        <p:txBody>
          <a:bodyPr/>
          <a:lstStyle>
            <a:lvl1pPr marL="0" marR="0" indent="0" algn="l" defTabSz="457189" rtl="0" eaLnBrk="1" fontAlgn="auto" latinLnBrk="0" hangingPunct="1">
              <a:lnSpc>
                <a:spcPct val="100000"/>
              </a:lnSpc>
              <a:spcBef>
                <a:spcPct val="20000"/>
              </a:spcBef>
              <a:spcAft>
                <a:spcPts val="0"/>
              </a:spcAft>
              <a:buClrTx/>
              <a:buSzTx/>
              <a:buFont typeface="Lucida Grande"/>
              <a:buNone/>
              <a:tabLst/>
              <a:defRPr/>
            </a:lvl1pPr>
          </a:lstStyle>
          <a:p>
            <a:pPr lvl="0"/>
            <a:r>
              <a:rPr lang="en-US" noProof="0"/>
              <a:t>Click icon to add chart</a:t>
            </a:r>
          </a:p>
        </p:txBody>
      </p:sp>
      <p:sp>
        <p:nvSpPr>
          <p:cNvPr id="7" name="Title Placeholder 1">
            <a:extLst>
              <a:ext uri="{FF2B5EF4-FFF2-40B4-BE49-F238E27FC236}">
                <a16:creationId xmlns:a16="http://schemas.microsoft.com/office/drawing/2014/main" id="{A9E197AB-B83A-F542-A11A-CDE4241E8C70}"/>
              </a:ext>
            </a:extLst>
          </p:cNvPr>
          <p:cNvSpPr>
            <a:spLocks noGrp="1"/>
          </p:cNvSpPr>
          <p:nvPr>
            <p:ph type="title" hasCustomPrompt="1"/>
          </p:nvPr>
        </p:nvSpPr>
        <p:spPr bwMode="auto">
          <a:xfrm>
            <a:off x="478367" y="501651"/>
            <a:ext cx="11235267" cy="64718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p>
            <a:pPr lvl="0"/>
            <a:r>
              <a:rPr lang="en-US"/>
              <a:t>Insert slide title</a:t>
            </a:r>
          </a:p>
        </p:txBody>
      </p:sp>
      <p:sp>
        <p:nvSpPr>
          <p:cNvPr id="8" name="Text Placeholder 2">
            <a:extLst>
              <a:ext uri="{FF2B5EF4-FFF2-40B4-BE49-F238E27FC236}">
                <a16:creationId xmlns:a16="http://schemas.microsoft.com/office/drawing/2014/main" id="{FDEF6A8B-FE55-424B-91EF-87F23AFF3A8E}"/>
              </a:ext>
            </a:extLst>
          </p:cNvPr>
          <p:cNvSpPr>
            <a:spLocks noGrp="1"/>
          </p:cNvSpPr>
          <p:nvPr>
            <p:ph type="body" sz="quarter" idx="14" hasCustomPrompt="1"/>
          </p:nvPr>
        </p:nvSpPr>
        <p:spPr>
          <a:xfrm>
            <a:off x="480000" y="5939717"/>
            <a:ext cx="11102401" cy="416632"/>
          </a:xfrm>
        </p:spPr>
        <p:txBody>
          <a:bodyPr lIns="0" tIns="0" rIns="0" bIns="0"/>
          <a:lstStyle>
            <a:lvl1pPr marL="0" indent="0">
              <a:buNone/>
              <a:defRPr sz="1333"/>
            </a:lvl1pPr>
          </a:lstStyle>
          <a:p>
            <a:pPr lvl="0"/>
            <a:r>
              <a:rPr lang="en-US"/>
              <a:t>* Include source</a:t>
            </a:r>
          </a:p>
        </p:txBody>
      </p:sp>
      <p:sp>
        <p:nvSpPr>
          <p:cNvPr id="10" name="Content Placeholder 3">
            <a:extLst>
              <a:ext uri="{FF2B5EF4-FFF2-40B4-BE49-F238E27FC236}">
                <a16:creationId xmlns:a16="http://schemas.microsoft.com/office/drawing/2014/main" id="{FBDBDC34-494F-4FD9-8BD2-78F992CF9F94}"/>
              </a:ext>
            </a:extLst>
          </p:cNvPr>
          <p:cNvSpPr>
            <a:spLocks noGrp="1"/>
          </p:cNvSpPr>
          <p:nvPr>
            <p:ph sz="half" idx="15"/>
          </p:nvPr>
        </p:nvSpPr>
        <p:spPr>
          <a:xfrm>
            <a:off x="6328833" y="1359925"/>
            <a:ext cx="5384800" cy="4525963"/>
          </a:xfrm>
          <a:prstGeom prst="rect">
            <a:avLst/>
          </a:prstGeom>
        </p:spPr>
        <p:txBody>
          <a:bodyPr/>
          <a:lstStyle>
            <a:lvl1pPr>
              <a:defRPr sz="3200"/>
            </a:lvl1pPr>
            <a:lvl2pPr>
              <a:defRPr sz="3200"/>
            </a:lvl2pPr>
            <a:lvl3pPr>
              <a:defRPr sz="32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03470023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nd Image">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478365" y="1358902"/>
            <a:ext cx="11235267" cy="4767263"/>
          </a:xfrm>
          <a:prstGeom prst="rect">
            <a:avLst/>
          </a:prstGeom>
        </p:spPr>
        <p:txBody>
          <a:bodyPr anchor="ctr" anchorCtr="1"/>
          <a:lstStyle>
            <a:lvl1pPr marL="0" indent="0" algn="ctr">
              <a:buNone/>
              <a:defRPr baseline="0"/>
            </a:lvl1pPr>
          </a:lstStyle>
          <a:p>
            <a:pPr lvl="0"/>
            <a:r>
              <a:rPr lang="en-US" noProof="0"/>
              <a:t>Click icon to add picture</a:t>
            </a:r>
          </a:p>
        </p:txBody>
      </p:sp>
      <p:sp>
        <p:nvSpPr>
          <p:cNvPr id="4" name="Title Placeholder 1">
            <a:extLst>
              <a:ext uri="{FF2B5EF4-FFF2-40B4-BE49-F238E27FC236}">
                <a16:creationId xmlns:a16="http://schemas.microsoft.com/office/drawing/2014/main" id="{716DB442-97F9-2241-AE70-FE1000B8FF4F}"/>
              </a:ext>
            </a:extLst>
          </p:cNvPr>
          <p:cNvSpPr>
            <a:spLocks noGrp="1"/>
          </p:cNvSpPr>
          <p:nvPr>
            <p:ph type="title" hasCustomPrompt="1"/>
          </p:nvPr>
        </p:nvSpPr>
        <p:spPr bwMode="auto">
          <a:xfrm>
            <a:off x="478367" y="501651"/>
            <a:ext cx="11235267" cy="64718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p>
            <a:pPr lvl="0"/>
            <a:r>
              <a:rPr lang="en-US"/>
              <a:t>Insert slide title</a:t>
            </a:r>
          </a:p>
        </p:txBody>
      </p:sp>
    </p:spTree>
    <p:extLst>
      <p:ext uri="{BB962C8B-B14F-4D97-AF65-F5344CB8AC3E}">
        <p14:creationId xmlns:p14="http://schemas.microsoft.com/office/powerpoint/2010/main" val="195322062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861D717C-1AC4-394E-91B8-A016BB12DA1B}"/>
              </a:ext>
            </a:extLst>
          </p:cNvPr>
          <p:cNvSpPr>
            <a:spLocks noGrp="1"/>
          </p:cNvSpPr>
          <p:nvPr>
            <p:ph type="title" hasCustomPrompt="1"/>
          </p:nvPr>
        </p:nvSpPr>
        <p:spPr bwMode="auto">
          <a:xfrm>
            <a:off x="478367" y="501651"/>
            <a:ext cx="11235267" cy="64718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p>
            <a:pPr lvl="0"/>
            <a:r>
              <a:rPr lang="en-US"/>
              <a:t>Insert slide title</a:t>
            </a:r>
          </a:p>
        </p:txBody>
      </p:sp>
    </p:spTree>
    <p:extLst>
      <p:ext uri="{BB962C8B-B14F-4D97-AF65-F5344CB8AC3E}">
        <p14:creationId xmlns:p14="http://schemas.microsoft.com/office/powerpoint/2010/main" val="35373937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2FD37D-07F9-AA81-355F-380E0229865B}"/>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9C286EB7-4B97-3478-B6AF-C51414186BEE}"/>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F88C4EF3-9853-3D1C-32F2-2D25235378B2}"/>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8B1CD88F-B3F2-FEC8-0D7C-616B31CA1C4F}"/>
              </a:ext>
            </a:extLst>
          </p:cNvPr>
          <p:cNvSpPr>
            <a:spLocks noGrp="1"/>
          </p:cNvSpPr>
          <p:nvPr>
            <p:ph type="dt" sz="half" idx="10"/>
          </p:nvPr>
        </p:nvSpPr>
        <p:spPr/>
        <p:txBody>
          <a:bodyPr/>
          <a:lstStyle/>
          <a:p>
            <a:fld id="{7F872E2C-CB02-0A4B-9808-D43DF4D6EFE9}" type="datetimeFigureOut">
              <a:rPr lang="en-US" smtClean="0"/>
              <a:t>5/29/24</a:t>
            </a:fld>
            <a:endParaRPr lang="en-US"/>
          </a:p>
        </p:txBody>
      </p:sp>
      <p:sp>
        <p:nvSpPr>
          <p:cNvPr id="6" name="Footer Placeholder 5">
            <a:extLst>
              <a:ext uri="{FF2B5EF4-FFF2-40B4-BE49-F238E27FC236}">
                <a16:creationId xmlns:a16="http://schemas.microsoft.com/office/drawing/2014/main" id="{CC8C39A9-751B-37FA-5A78-F5680EFF018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423E000-E213-B07A-7B1F-ECE44E197FA5}"/>
              </a:ext>
            </a:extLst>
          </p:cNvPr>
          <p:cNvSpPr>
            <a:spLocks noGrp="1"/>
          </p:cNvSpPr>
          <p:nvPr>
            <p:ph type="sldNum" sz="quarter" idx="12"/>
          </p:nvPr>
        </p:nvSpPr>
        <p:spPr/>
        <p:txBody>
          <a:bodyPr/>
          <a:lstStyle/>
          <a:p>
            <a:fld id="{06B02C6F-B72C-1E4C-A6D2-177E785FCAF7}" type="slidenum">
              <a:rPr lang="en-US" smtClean="0"/>
              <a:t>‹#›</a:t>
            </a:fld>
            <a:endParaRPr lang="en-US"/>
          </a:p>
        </p:txBody>
      </p:sp>
    </p:spTree>
    <p:extLst>
      <p:ext uri="{BB962C8B-B14F-4D97-AF65-F5344CB8AC3E}">
        <p14:creationId xmlns:p14="http://schemas.microsoft.com/office/powerpoint/2010/main" val="320797080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ection Divider - Option 1">
    <p:spTree>
      <p:nvGrpSpPr>
        <p:cNvPr id="1" name=""/>
        <p:cNvGrpSpPr/>
        <p:nvPr/>
      </p:nvGrpSpPr>
      <p:grpSpPr>
        <a:xfrm>
          <a:off x="0" y="0"/>
          <a:ext cx="0" cy="0"/>
          <a:chOff x="0" y="0"/>
          <a:chExt cx="0" cy="0"/>
        </a:xfrm>
      </p:grpSpPr>
      <p:pic>
        <p:nvPicPr>
          <p:cNvPr id="8" name="Picture 7" descr="USY_MB1_PMS_1_Colour_Reversed_Logo.png"/>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bwMode="auto">
          <a:xfrm>
            <a:off x="605367" y="5905501"/>
            <a:ext cx="2048933" cy="5302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 name="Text Placeholder 4"/>
          <p:cNvSpPr>
            <a:spLocks noGrp="1"/>
          </p:cNvSpPr>
          <p:nvPr>
            <p:ph type="body" sz="quarter" idx="11"/>
          </p:nvPr>
        </p:nvSpPr>
        <p:spPr>
          <a:xfrm>
            <a:off x="478367" y="1173218"/>
            <a:ext cx="11235267" cy="647183"/>
          </a:xfrm>
          <a:prstGeom prst="rect">
            <a:avLst/>
          </a:prstGeom>
          <a:noFill/>
        </p:spPr>
        <p:txBody>
          <a:bodyPr/>
          <a:lstStyle>
            <a:lvl1pPr marL="0" indent="0">
              <a:lnSpc>
                <a:spcPct val="90000"/>
              </a:lnSpc>
              <a:buNone/>
              <a:defRPr sz="3200">
                <a:solidFill>
                  <a:schemeClr val="tx1"/>
                </a:solidFill>
              </a:defRPr>
            </a:lvl1pPr>
            <a:lvl2pPr marL="457189" indent="0">
              <a:buNone/>
              <a:defRPr/>
            </a:lvl2pPr>
            <a:lvl3pPr marL="914377" indent="0">
              <a:buNone/>
              <a:defRPr/>
            </a:lvl3pPr>
            <a:lvl4pPr marL="1371566" indent="0">
              <a:buNone/>
              <a:defRPr/>
            </a:lvl4pPr>
            <a:lvl5pPr marL="1828754" indent="0">
              <a:buNone/>
              <a:defRPr/>
            </a:lvl5pPr>
          </a:lstStyle>
          <a:p>
            <a:pPr lvl="0"/>
            <a:r>
              <a:rPr lang="en-US"/>
              <a:t>Click to edit Master text styles</a:t>
            </a:r>
          </a:p>
        </p:txBody>
      </p:sp>
      <p:sp>
        <p:nvSpPr>
          <p:cNvPr id="7" name="Picture Placeholder 13"/>
          <p:cNvSpPr>
            <a:spLocks noGrp="1"/>
          </p:cNvSpPr>
          <p:nvPr>
            <p:ph type="pic" sz="quarter" idx="12"/>
          </p:nvPr>
        </p:nvSpPr>
        <p:spPr>
          <a:xfrm>
            <a:off x="478367" y="1820400"/>
            <a:ext cx="11235267" cy="4535949"/>
          </a:xfrm>
          <a:prstGeom prst="rect">
            <a:avLst/>
          </a:prstGeom>
          <a:solidFill>
            <a:srgbClr val="D9D9D9"/>
          </a:solidFill>
        </p:spPr>
        <p:txBody>
          <a:bodyPr anchor="ctr" anchorCtr="0"/>
          <a:lstStyle>
            <a:lvl1pPr marL="0" indent="0" algn="ctr">
              <a:buNone/>
              <a:defRPr/>
            </a:lvl1pPr>
          </a:lstStyle>
          <a:p>
            <a:pPr lvl="0"/>
            <a:r>
              <a:rPr lang="en-US" noProof="0"/>
              <a:t>Click icon to add picture</a:t>
            </a:r>
          </a:p>
        </p:txBody>
      </p:sp>
      <p:sp>
        <p:nvSpPr>
          <p:cNvPr id="10" name="Title Placeholder 1">
            <a:extLst>
              <a:ext uri="{FF2B5EF4-FFF2-40B4-BE49-F238E27FC236}">
                <a16:creationId xmlns:a16="http://schemas.microsoft.com/office/drawing/2014/main" id="{8AB9FAD1-F758-AF4C-BAD5-AFAD67046B97}"/>
              </a:ext>
            </a:extLst>
          </p:cNvPr>
          <p:cNvSpPr>
            <a:spLocks noGrp="1"/>
          </p:cNvSpPr>
          <p:nvPr>
            <p:ph type="title" hasCustomPrompt="1"/>
          </p:nvPr>
        </p:nvSpPr>
        <p:spPr bwMode="auto">
          <a:xfrm>
            <a:off x="478367" y="501651"/>
            <a:ext cx="11235267" cy="64718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p>
            <a:pPr lvl="0"/>
            <a:r>
              <a:rPr lang="en-US"/>
              <a:t>Insert slide title</a:t>
            </a:r>
          </a:p>
        </p:txBody>
      </p:sp>
    </p:spTree>
    <p:extLst>
      <p:ext uri="{BB962C8B-B14F-4D97-AF65-F5344CB8AC3E}">
        <p14:creationId xmlns:p14="http://schemas.microsoft.com/office/powerpoint/2010/main" val="320875175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_Section Divider - Option 2">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4382753-51C7-0C46-B853-1DBA86E4E953}"/>
              </a:ext>
            </a:extLst>
          </p:cNvPr>
          <p:cNvSpPr/>
          <p:nvPr userDrawn="1"/>
        </p:nvSpPr>
        <p:spPr>
          <a:xfrm>
            <a:off x="0" y="0"/>
            <a:ext cx="1219200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400"/>
          </a:p>
        </p:txBody>
      </p:sp>
      <p:sp>
        <p:nvSpPr>
          <p:cNvPr id="8" name="Title 8">
            <a:extLst>
              <a:ext uri="{FF2B5EF4-FFF2-40B4-BE49-F238E27FC236}">
                <a16:creationId xmlns:a16="http://schemas.microsoft.com/office/drawing/2014/main" id="{F6164CB4-EC8E-0144-9230-9A41AA8066A6}"/>
              </a:ext>
            </a:extLst>
          </p:cNvPr>
          <p:cNvSpPr>
            <a:spLocks noGrp="1"/>
          </p:cNvSpPr>
          <p:nvPr>
            <p:ph type="title" hasCustomPrompt="1"/>
          </p:nvPr>
        </p:nvSpPr>
        <p:spPr>
          <a:xfrm>
            <a:off x="509179" y="1617082"/>
            <a:ext cx="11209579" cy="708607"/>
          </a:xfrm>
        </p:spPr>
        <p:txBody>
          <a:bodyPr anchor="t"/>
          <a:lstStyle>
            <a:lvl1pPr algn="l">
              <a:defRPr sz="4000">
                <a:solidFill>
                  <a:schemeClr val="bg1"/>
                </a:solidFill>
              </a:defRPr>
            </a:lvl1pPr>
          </a:lstStyle>
          <a:p>
            <a:r>
              <a:rPr lang="en-US"/>
              <a:t>Title heading here</a:t>
            </a:r>
          </a:p>
        </p:txBody>
      </p:sp>
      <p:sp>
        <p:nvSpPr>
          <p:cNvPr id="10" name="Text Placeholder 4">
            <a:extLst>
              <a:ext uri="{FF2B5EF4-FFF2-40B4-BE49-F238E27FC236}">
                <a16:creationId xmlns:a16="http://schemas.microsoft.com/office/drawing/2014/main" id="{C7C3DC85-C5E4-9F4F-9A53-A30541465834}"/>
              </a:ext>
            </a:extLst>
          </p:cNvPr>
          <p:cNvSpPr>
            <a:spLocks noGrp="1"/>
          </p:cNvSpPr>
          <p:nvPr>
            <p:ph type="body" sz="quarter" idx="13" hasCustomPrompt="1"/>
          </p:nvPr>
        </p:nvSpPr>
        <p:spPr>
          <a:xfrm>
            <a:off x="510355" y="2469569"/>
            <a:ext cx="11208403" cy="708607"/>
          </a:xfrm>
        </p:spPr>
        <p:txBody>
          <a:bodyPr lIns="0" tIns="0" rIns="0" bIns="0"/>
          <a:lstStyle>
            <a:lvl1pPr marL="0" indent="0" algn="l">
              <a:lnSpc>
                <a:spcPct val="90000"/>
              </a:lnSpc>
              <a:buNone/>
              <a:defRPr sz="3200">
                <a:solidFill>
                  <a:schemeClr val="bg1"/>
                </a:solidFill>
              </a:defRPr>
            </a:lvl1pPr>
            <a:lvl2pPr marL="609585" indent="0">
              <a:buNone/>
              <a:defRPr/>
            </a:lvl2pPr>
            <a:lvl3pPr marL="1219170" indent="0">
              <a:buNone/>
              <a:defRPr/>
            </a:lvl3pPr>
            <a:lvl4pPr marL="1828754" indent="0">
              <a:buNone/>
              <a:defRPr/>
            </a:lvl4pPr>
            <a:lvl5pPr marL="2438339" indent="0">
              <a:buNone/>
              <a:defRPr/>
            </a:lvl5pPr>
          </a:lstStyle>
          <a:p>
            <a:pPr lvl="0"/>
            <a:r>
              <a:rPr lang="en-US"/>
              <a:t>Presented by</a:t>
            </a:r>
          </a:p>
        </p:txBody>
      </p:sp>
      <p:pic>
        <p:nvPicPr>
          <p:cNvPr id="9" name="Picture 8">
            <a:extLst>
              <a:ext uri="{FF2B5EF4-FFF2-40B4-BE49-F238E27FC236}">
                <a16:creationId xmlns:a16="http://schemas.microsoft.com/office/drawing/2014/main" id="{C4F743E6-42C8-45D8-A63F-90FE0651F22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96029" y="5374846"/>
            <a:ext cx="1993171" cy="690133"/>
          </a:xfrm>
          <a:prstGeom prst="rect">
            <a:avLst/>
          </a:prstGeom>
        </p:spPr>
      </p:pic>
    </p:spTree>
    <p:extLst>
      <p:ext uri="{BB962C8B-B14F-4D97-AF65-F5344CB8AC3E}">
        <p14:creationId xmlns:p14="http://schemas.microsoft.com/office/powerpoint/2010/main" val="74745353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Divider - Option 3">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277205-D819-0E49-850F-A3DCF077A5B8}"/>
              </a:ext>
            </a:extLst>
          </p:cNvPr>
          <p:cNvSpPr/>
          <p:nvPr userDrawn="1"/>
        </p:nvSpPr>
        <p:spPr>
          <a:xfrm>
            <a:off x="0" y="0"/>
            <a:ext cx="12192000" cy="6858000"/>
          </a:xfrm>
          <a:prstGeom prst="rect">
            <a:avLst/>
          </a:prstGeom>
          <a:solidFill>
            <a:srgbClr val="FFB800"/>
          </a:solidFill>
          <a:ln w="9525" cap="flat" cmpd="sng" algn="ctr">
            <a:noFill/>
            <a:prstDash val="solid"/>
          </a:ln>
          <a:effectLst/>
        </p:spPr>
        <p:txBody>
          <a:bodyPr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Arial" panose="020B0604020202020204"/>
              <a:ea typeface="+mn-ea"/>
              <a:cs typeface="+mn-cs"/>
            </a:endParaRPr>
          </a:p>
        </p:txBody>
      </p:sp>
      <p:sp>
        <p:nvSpPr>
          <p:cNvPr id="7" name="Title 8">
            <a:extLst>
              <a:ext uri="{FF2B5EF4-FFF2-40B4-BE49-F238E27FC236}">
                <a16:creationId xmlns:a16="http://schemas.microsoft.com/office/drawing/2014/main" id="{C20D03EA-04EC-3E4D-A8DD-25B0B1CFB907}"/>
              </a:ext>
            </a:extLst>
          </p:cNvPr>
          <p:cNvSpPr>
            <a:spLocks noGrp="1"/>
          </p:cNvSpPr>
          <p:nvPr>
            <p:ph type="title" hasCustomPrompt="1"/>
          </p:nvPr>
        </p:nvSpPr>
        <p:spPr>
          <a:xfrm>
            <a:off x="509179" y="1617082"/>
            <a:ext cx="11209579" cy="708607"/>
          </a:xfrm>
        </p:spPr>
        <p:txBody>
          <a:bodyPr anchor="t"/>
          <a:lstStyle>
            <a:lvl1pPr algn="l">
              <a:defRPr sz="4000">
                <a:solidFill>
                  <a:schemeClr val="tx1"/>
                </a:solidFill>
              </a:defRPr>
            </a:lvl1pPr>
          </a:lstStyle>
          <a:p>
            <a:r>
              <a:rPr lang="en-US"/>
              <a:t>Title heading here</a:t>
            </a:r>
          </a:p>
        </p:txBody>
      </p:sp>
      <p:sp>
        <p:nvSpPr>
          <p:cNvPr id="8" name="Text Placeholder 4">
            <a:extLst>
              <a:ext uri="{FF2B5EF4-FFF2-40B4-BE49-F238E27FC236}">
                <a16:creationId xmlns:a16="http://schemas.microsoft.com/office/drawing/2014/main" id="{77BCA0C8-FD5B-AE4C-9999-548657AE139B}"/>
              </a:ext>
            </a:extLst>
          </p:cNvPr>
          <p:cNvSpPr>
            <a:spLocks noGrp="1"/>
          </p:cNvSpPr>
          <p:nvPr>
            <p:ph type="body" sz="quarter" idx="13" hasCustomPrompt="1"/>
          </p:nvPr>
        </p:nvSpPr>
        <p:spPr>
          <a:xfrm>
            <a:off x="510355" y="2469567"/>
            <a:ext cx="11208403" cy="710400"/>
          </a:xfrm>
        </p:spPr>
        <p:txBody>
          <a:bodyPr lIns="0" tIns="0" rIns="0" bIns="0"/>
          <a:lstStyle>
            <a:lvl1pPr marL="0" indent="0" algn="l">
              <a:lnSpc>
                <a:spcPct val="90000"/>
              </a:lnSpc>
              <a:buNone/>
              <a:defRPr sz="3200">
                <a:solidFill>
                  <a:srgbClr val="000000"/>
                </a:solidFill>
              </a:defRPr>
            </a:lvl1pPr>
            <a:lvl2pPr marL="609585" indent="0">
              <a:buNone/>
              <a:defRPr/>
            </a:lvl2pPr>
            <a:lvl3pPr marL="1219170" indent="0">
              <a:buNone/>
              <a:defRPr/>
            </a:lvl3pPr>
            <a:lvl4pPr marL="1828754" indent="0">
              <a:buNone/>
              <a:defRPr/>
            </a:lvl4pPr>
            <a:lvl5pPr marL="2438339" indent="0">
              <a:buNone/>
              <a:defRPr/>
            </a:lvl5pPr>
          </a:lstStyle>
          <a:p>
            <a:pPr lvl="0"/>
            <a:r>
              <a:rPr lang="en-US"/>
              <a:t>Presented by</a:t>
            </a:r>
          </a:p>
        </p:txBody>
      </p:sp>
      <p:pic>
        <p:nvPicPr>
          <p:cNvPr id="9" name="Picture 8" descr="A close up of a logo&#10;&#10;Description automatically generated">
            <a:extLst>
              <a:ext uri="{FF2B5EF4-FFF2-40B4-BE49-F238E27FC236}">
                <a16:creationId xmlns:a16="http://schemas.microsoft.com/office/drawing/2014/main" id="{2C89BC04-6416-479F-AF58-1E9563CF652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58718" y="5145627"/>
            <a:ext cx="2470783" cy="1153032"/>
          </a:xfrm>
          <a:prstGeom prst="rect">
            <a:avLst/>
          </a:prstGeom>
        </p:spPr>
      </p:pic>
    </p:spTree>
    <p:extLst>
      <p:ext uri="{BB962C8B-B14F-4D97-AF65-F5344CB8AC3E}">
        <p14:creationId xmlns:p14="http://schemas.microsoft.com/office/powerpoint/2010/main" val="234495012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Divider - Option 4">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1437180-96FB-744F-865F-A5F1DCF5F20E}"/>
              </a:ext>
            </a:extLst>
          </p:cNvPr>
          <p:cNvSpPr/>
          <p:nvPr userDrawn="1"/>
        </p:nvSpPr>
        <p:spPr>
          <a:xfrm>
            <a:off x="0" y="0"/>
            <a:ext cx="12192000" cy="6858000"/>
          </a:xfrm>
          <a:prstGeom prst="rect">
            <a:avLst/>
          </a:prstGeom>
          <a:solidFill>
            <a:srgbClr val="34343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3" name="Title 8">
            <a:extLst>
              <a:ext uri="{FF2B5EF4-FFF2-40B4-BE49-F238E27FC236}">
                <a16:creationId xmlns:a16="http://schemas.microsoft.com/office/drawing/2014/main" id="{378A92A4-48B7-0340-8B92-C0F9AC1FDA6C}"/>
              </a:ext>
            </a:extLst>
          </p:cNvPr>
          <p:cNvSpPr>
            <a:spLocks noGrp="1"/>
          </p:cNvSpPr>
          <p:nvPr>
            <p:ph type="title" hasCustomPrompt="1"/>
          </p:nvPr>
        </p:nvSpPr>
        <p:spPr>
          <a:xfrm>
            <a:off x="509179" y="1617082"/>
            <a:ext cx="11209579" cy="708607"/>
          </a:xfrm>
        </p:spPr>
        <p:txBody>
          <a:bodyPr anchor="t"/>
          <a:lstStyle>
            <a:lvl1pPr algn="l">
              <a:defRPr sz="4000">
                <a:solidFill>
                  <a:schemeClr val="bg1"/>
                </a:solidFill>
              </a:defRPr>
            </a:lvl1pPr>
          </a:lstStyle>
          <a:p>
            <a:r>
              <a:rPr lang="en-US"/>
              <a:t>Title heading here</a:t>
            </a:r>
          </a:p>
        </p:txBody>
      </p:sp>
      <p:sp>
        <p:nvSpPr>
          <p:cNvPr id="14" name="Text Placeholder 4">
            <a:extLst>
              <a:ext uri="{FF2B5EF4-FFF2-40B4-BE49-F238E27FC236}">
                <a16:creationId xmlns:a16="http://schemas.microsoft.com/office/drawing/2014/main" id="{55933010-02AF-864A-B29C-468E3DDEEA5E}"/>
              </a:ext>
            </a:extLst>
          </p:cNvPr>
          <p:cNvSpPr>
            <a:spLocks noGrp="1"/>
          </p:cNvSpPr>
          <p:nvPr>
            <p:ph type="body" sz="quarter" idx="13" hasCustomPrompt="1"/>
          </p:nvPr>
        </p:nvSpPr>
        <p:spPr>
          <a:xfrm>
            <a:off x="510355" y="2469569"/>
            <a:ext cx="11208403" cy="708607"/>
          </a:xfrm>
        </p:spPr>
        <p:txBody>
          <a:bodyPr lIns="0" tIns="0" rIns="0" bIns="0"/>
          <a:lstStyle>
            <a:lvl1pPr marL="0" indent="0" algn="l">
              <a:lnSpc>
                <a:spcPct val="90000"/>
              </a:lnSpc>
              <a:buNone/>
              <a:defRPr sz="3200">
                <a:solidFill>
                  <a:schemeClr val="bg1"/>
                </a:solidFill>
              </a:defRPr>
            </a:lvl1pPr>
            <a:lvl2pPr marL="609585" indent="0">
              <a:buNone/>
              <a:defRPr/>
            </a:lvl2pPr>
            <a:lvl3pPr marL="1219170" indent="0">
              <a:buNone/>
              <a:defRPr/>
            </a:lvl3pPr>
            <a:lvl4pPr marL="1828754" indent="0">
              <a:buNone/>
              <a:defRPr/>
            </a:lvl4pPr>
            <a:lvl5pPr marL="2438339" indent="0">
              <a:buNone/>
              <a:defRPr/>
            </a:lvl5pPr>
          </a:lstStyle>
          <a:p>
            <a:pPr lvl="0"/>
            <a:r>
              <a:rPr lang="en-US"/>
              <a:t>Presented by</a:t>
            </a:r>
          </a:p>
        </p:txBody>
      </p:sp>
      <p:pic>
        <p:nvPicPr>
          <p:cNvPr id="7" name="Picture 6">
            <a:extLst>
              <a:ext uri="{FF2B5EF4-FFF2-40B4-BE49-F238E27FC236}">
                <a16:creationId xmlns:a16="http://schemas.microsoft.com/office/drawing/2014/main" id="{A8B4EEB1-42E3-41C0-B7C0-8A0DC6F52F0A}"/>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96029" y="5374846"/>
            <a:ext cx="1993171" cy="690133"/>
          </a:xfrm>
          <a:prstGeom prst="rect">
            <a:avLst/>
          </a:prstGeom>
        </p:spPr>
      </p:pic>
    </p:spTree>
    <p:extLst>
      <p:ext uri="{BB962C8B-B14F-4D97-AF65-F5344CB8AC3E}">
        <p14:creationId xmlns:p14="http://schemas.microsoft.com/office/powerpoint/2010/main" val="212230328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Autofit/>
          </a:bodyPr>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lgn="r"/>
            <a:fld id="{00000000-1234-1234-1234-123412341234}" type="slidenum">
              <a:rPr lang="en-GB" smtClean="0"/>
              <a:pPr algn="r"/>
              <a:t>‹#›</a:t>
            </a:fld>
            <a:endParaRPr lang="en-GB"/>
          </a:p>
        </p:txBody>
      </p:sp>
    </p:spTree>
    <p:extLst>
      <p:ext uri="{BB962C8B-B14F-4D97-AF65-F5344CB8AC3E}">
        <p14:creationId xmlns:p14="http://schemas.microsoft.com/office/powerpoint/2010/main" val="3664042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DA2D35-3482-F71D-BA47-1B3EE32F72FE}"/>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688C3463-2EF7-5426-9D91-6A65A51859C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68B842E3-E230-1EB4-316A-E21A792478D4}"/>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13DDDB13-FA4E-90B4-6DAD-D40AC64F453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F19B7494-62F2-FA44-BFFF-DAABBE4C6662}"/>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303F7C0D-E3EE-133F-BF79-AD9B0ED7F19B}"/>
              </a:ext>
            </a:extLst>
          </p:cNvPr>
          <p:cNvSpPr>
            <a:spLocks noGrp="1"/>
          </p:cNvSpPr>
          <p:nvPr>
            <p:ph type="dt" sz="half" idx="10"/>
          </p:nvPr>
        </p:nvSpPr>
        <p:spPr/>
        <p:txBody>
          <a:bodyPr/>
          <a:lstStyle/>
          <a:p>
            <a:fld id="{7F872E2C-CB02-0A4B-9808-D43DF4D6EFE9}" type="datetimeFigureOut">
              <a:rPr lang="en-US" smtClean="0"/>
              <a:t>5/29/24</a:t>
            </a:fld>
            <a:endParaRPr lang="en-US"/>
          </a:p>
        </p:txBody>
      </p:sp>
      <p:sp>
        <p:nvSpPr>
          <p:cNvPr id="8" name="Footer Placeholder 7">
            <a:extLst>
              <a:ext uri="{FF2B5EF4-FFF2-40B4-BE49-F238E27FC236}">
                <a16:creationId xmlns:a16="http://schemas.microsoft.com/office/drawing/2014/main" id="{1B1974CC-7FB8-AF30-CBEB-5C14C1DD28E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4C6278F-CBD7-B88F-03F6-20933058975B}"/>
              </a:ext>
            </a:extLst>
          </p:cNvPr>
          <p:cNvSpPr>
            <a:spLocks noGrp="1"/>
          </p:cNvSpPr>
          <p:nvPr>
            <p:ph type="sldNum" sz="quarter" idx="12"/>
          </p:nvPr>
        </p:nvSpPr>
        <p:spPr/>
        <p:txBody>
          <a:bodyPr/>
          <a:lstStyle/>
          <a:p>
            <a:fld id="{06B02C6F-B72C-1E4C-A6D2-177E785FCAF7}" type="slidenum">
              <a:rPr lang="en-US" smtClean="0"/>
              <a:t>‹#›</a:t>
            </a:fld>
            <a:endParaRPr lang="en-US"/>
          </a:p>
        </p:txBody>
      </p:sp>
    </p:spTree>
    <p:extLst>
      <p:ext uri="{BB962C8B-B14F-4D97-AF65-F5344CB8AC3E}">
        <p14:creationId xmlns:p14="http://schemas.microsoft.com/office/powerpoint/2010/main" val="14809919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CE0CD-A186-6819-427F-A2DDAFA38F64}"/>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FC495BF9-7D59-0E02-B394-13BC314802C0}"/>
              </a:ext>
            </a:extLst>
          </p:cNvPr>
          <p:cNvSpPr>
            <a:spLocks noGrp="1"/>
          </p:cNvSpPr>
          <p:nvPr>
            <p:ph type="dt" sz="half" idx="10"/>
          </p:nvPr>
        </p:nvSpPr>
        <p:spPr/>
        <p:txBody>
          <a:bodyPr/>
          <a:lstStyle/>
          <a:p>
            <a:fld id="{7F872E2C-CB02-0A4B-9808-D43DF4D6EFE9}" type="datetimeFigureOut">
              <a:rPr lang="en-US" smtClean="0"/>
              <a:t>5/29/24</a:t>
            </a:fld>
            <a:endParaRPr lang="en-US"/>
          </a:p>
        </p:txBody>
      </p:sp>
      <p:sp>
        <p:nvSpPr>
          <p:cNvPr id="4" name="Footer Placeholder 3">
            <a:extLst>
              <a:ext uri="{FF2B5EF4-FFF2-40B4-BE49-F238E27FC236}">
                <a16:creationId xmlns:a16="http://schemas.microsoft.com/office/drawing/2014/main" id="{79803FE3-4716-B8F6-D908-DF1EF5E4216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697510A-F7EC-9F8C-BB68-63C5A1093F71}"/>
              </a:ext>
            </a:extLst>
          </p:cNvPr>
          <p:cNvSpPr>
            <a:spLocks noGrp="1"/>
          </p:cNvSpPr>
          <p:nvPr>
            <p:ph type="sldNum" sz="quarter" idx="12"/>
          </p:nvPr>
        </p:nvSpPr>
        <p:spPr/>
        <p:txBody>
          <a:bodyPr/>
          <a:lstStyle/>
          <a:p>
            <a:fld id="{06B02C6F-B72C-1E4C-A6D2-177E785FCAF7}" type="slidenum">
              <a:rPr lang="en-US" smtClean="0"/>
              <a:t>‹#›</a:t>
            </a:fld>
            <a:endParaRPr lang="en-US"/>
          </a:p>
        </p:txBody>
      </p:sp>
    </p:spTree>
    <p:extLst>
      <p:ext uri="{BB962C8B-B14F-4D97-AF65-F5344CB8AC3E}">
        <p14:creationId xmlns:p14="http://schemas.microsoft.com/office/powerpoint/2010/main" val="18383772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125304B-A61E-7DCF-09F5-115809F129D2}"/>
              </a:ext>
            </a:extLst>
          </p:cNvPr>
          <p:cNvSpPr>
            <a:spLocks noGrp="1"/>
          </p:cNvSpPr>
          <p:nvPr>
            <p:ph type="dt" sz="half" idx="10"/>
          </p:nvPr>
        </p:nvSpPr>
        <p:spPr/>
        <p:txBody>
          <a:bodyPr/>
          <a:lstStyle/>
          <a:p>
            <a:fld id="{7F872E2C-CB02-0A4B-9808-D43DF4D6EFE9}" type="datetimeFigureOut">
              <a:rPr lang="en-US" smtClean="0"/>
              <a:t>5/29/24</a:t>
            </a:fld>
            <a:endParaRPr lang="en-US"/>
          </a:p>
        </p:txBody>
      </p:sp>
      <p:sp>
        <p:nvSpPr>
          <p:cNvPr id="3" name="Footer Placeholder 2">
            <a:extLst>
              <a:ext uri="{FF2B5EF4-FFF2-40B4-BE49-F238E27FC236}">
                <a16:creationId xmlns:a16="http://schemas.microsoft.com/office/drawing/2014/main" id="{EFD74131-8F4B-7894-88FB-08A5F91B32F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CF28CB5-E1D6-F5E3-C639-0B32BF4BE725}"/>
              </a:ext>
            </a:extLst>
          </p:cNvPr>
          <p:cNvSpPr>
            <a:spLocks noGrp="1"/>
          </p:cNvSpPr>
          <p:nvPr>
            <p:ph type="sldNum" sz="quarter" idx="12"/>
          </p:nvPr>
        </p:nvSpPr>
        <p:spPr/>
        <p:txBody>
          <a:bodyPr/>
          <a:lstStyle/>
          <a:p>
            <a:fld id="{06B02C6F-B72C-1E4C-A6D2-177E785FCAF7}" type="slidenum">
              <a:rPr lang="en-US" smtClean="0"/>
              <a:t>‹#›</a:t>
            </a:fld>
            <a:endParaRPr lang="en-US"/>
          </a:p>
        </p:txBody>
      </p:sp>
    </p:spTree>
    <p:extLst>
      <p:ext uri="{BB962C8B-B14F-4D97-AF65-F5344CB8AC3E}">
        <p14:creationId xmlns:p14="http://schemas.microsoft.com/office/powerpoint/2010/main" val="31504183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177ED8-C827-3165-0589-A64903FE90C5}"/>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7D357A66-FD88-437F-029D-01ED48B132E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AD37A225-E4F6-8283-5E79-461FC0D4592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30A63AF1-C65A-9213-D002-78E1B7A20295}"/>
              </a:ext>
            </a:extLst>
          </p:cNvPr>
          <p:cNvSpPr>
            <a:spLocks noGrp="1"/>
          </p:cNvSpPr>
          <p:nvPr>
            <p:ph type="dt" sz="half" idx="10"/>
          </p:nvPr>
        </p:nvSpPr>
        <p:spPr/>
        <p:txBody>
          <a:bodyPr/>
          <a:lstStyle/>
          <a:p>
            <a:fld id="{7F872E2C-CB02-0A4B-9808-D43DF4D6EFE9}" type="datetimeFigureOut">
              <a:rPr lang="en-US" smtClean="0"/>
              <a:t>5/29/24</a:t>
            </a:fld>
            <a:endParaRPr lang="en-US"/>
          </a:p>
        </p:txBody>
      </p:sp>
      <p:sp>
        <p:nvSpPr>
          <p:cNvPr id="6" name="Footer Placeholder 5">
            <a:extLst>
              <a:ext uri="{FF2B5EF4-FFF2-40B4-BE49-F238E27FC236}">
                <a16:creationId xmlns:a16="http://schemas.microsoft.com/office/drawing/2014/main" id="{E5C03B68-C256-F753-8FE5-8F799615F2F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C0DE146-845A-C31E-37B7-240492A687E8}"/>
              </a:ext>
            </a:extLst>
          </p:cNvPr>
          <p:cNvSpPr>
            <a:spLocks noGrp="1"/>
          </p:cNvSpPr>
          <p:nvPr>
            <p:ph type="sldNum" sz="quarter" idx="12"/>
          </p:nvPr>
        </p:nvSpPr>
        <p:spPr/>
        <p:txBody>
          <a:bodyPr/>
          <a:lstStyle/>
          <a:p>
            <a:fld id="{06B02C6F-B72C-1E4C-A6D2-177E785FCAF7}" type="slidenum">
              <a:rPr lang="en-US" smtClean="0"/>
              <a:t>‹#›</a:t>
            </a:fld>
            <a:endParaRPr lang="en-US"/>
          </a:p>
        </p:txBody>
      </p:sp>
    </p:spTree>
    <p:extLst>
      <p:ext uri="{BB962C8B-B14F-4D97-AF65-F5344CB8AC3E}">
        <p14:creationId xmlns:p14="http://schemas.microsoft.com/office/powerpoint/2010/main" val="5987812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2F30F6-BB2E-C679-5D91-4B1D0E9F8AF9}"/>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7BF08927-6BEA-7E27-BBBB-350186C21A9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20408B3-22B7-318C-9F79-3FBDD9D33B3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D7C5DD5C-E87C-EA48-182C-F2D033A44E90}"/>
              </a:ext>
            </a:extLst>
          </p:cNvPr>
          <p:cNvSpPr>
            <a:spLocks noGrp="1"/>
          </p:cNvSpPr>
          <p:nvPr>
            <p:ph type="dt" sz="half" idx="10"/>
          </p:nvPr>
        </p:nvSpPr>
        <p:spPr/>
        <p:txBody>
          <a:bodyPr/>
          <a:lstStyle/>
          <a:p>
            <a:fld id="{7F872E2C-CB02-0A4B-9808-D43DF4D6EFE9}" type="datetimeFigureOut">
              <a:rPr lang="en-US" smtClean="0"/>
              <a:t>5/29/24</a:t>
            </a:fld>
            <a:endParaRPr lang="en-US"/>
          </a:p>
        </p:txBody>
      </p:sp>
      <p:sp>
        <p:nvSpPr>
          <p:cNvPr id="6" name="Footer Placeholder 5">
            <a:extLst>
              <a:ext uri="{FF2B5EF4-FFF2-40B4-BE49-F238E27FC236}">
                <a16:creationId xmlns:a16="http://schemas.microsoft.com/office/drawing/2014/main" id="{C638AAED-6BF5-CFF1-3DFF-9937AF3877A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2D2060E-1D7C-1FCA-1DF1-AE3CD3C4E821}"/>
              </a:ext>
            </a:extLst>
          </p:cNvPr>
          <p:cNvSpPr>
            <a:spLocks noGrp="1"/>
          </p:cNvSpPr>
          <p:nvPr>
            <p:ph type="sldNum" sz="quarter" idx="12"/>
          </p:nvPr>
        </p:nvSpPr>
        <p:spPr/>
        <p:txBody>
          <a:bodyPr/>
          <a:lstStyle/>
          <a:p>
            <a:fld id="{06B02C6F-B72C-1E4C-A6D2-177E785FCAF7}" type="slidenum">
              <a:rPr lang="en-US" smtClean="0"/>
              <a:t>‹#›</a:t>
            </a:fld>
            <a:endParaRPr lang="en-US"/>
          </a:p>
        </p:txBody>
      </p:sp>
    </p:spTree>
    <p:extLst>
      <p:ext uri="{BB962C8B-B14F-4D97-AF65-F5344CB8AC3E}">
        <p14:creationId xmlns:p14="http://schemas.microsoft.com/office/powerpoint/2010/main" val="7059459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5.xml"/><Relationship Id="rId18" Type="http://schemas.openxmlformats.org/officeDocument/2006/relationships/slideLayout" Target="../slideLayouts/slideLayout30.xml"/><Relationship Id="rId26" Type="http://schemas.openxmlformats.org/officeDocument/2006/relationships/slideLayout" Target="../slideLayouts/slideLayout38.xml"/><Relationship Id="rId3" Type="http://schemas.openxmlformats.org/officeDocument/2006/relationships/slideLayout" Target="../slideLayouts/slideLayout15.xml"/><Relationship Id="rId21" Type="http://schemas.openxmlformats.org/officeDocument/2006/relationships/slideLayout" Target="../slideLayouts/slideLayout33.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slideLayout" Target="../slideLayouts/slideLayout29.xml"/><Relationship Id="rId25" Type="http://schemas.openxmlformats.org/officeDocument/2006/relationships/slideLayout" Target="../slideLayouts/slideLayout37.xml"/><Relationship Id="rId33" Type="http://schemas.openxmlformats.org/officeDocument/2006/relationships/theme" Target="../theme/theme2.xml"/><Relationship Id="rId2" Type="http://schemas.openxmlformats.org/officeDocument/2006/relationships/slideLayout" Target="../slideLayouts/slideLayout14.xml"/><Relationship Id="rId16" Type="http://schemas.openxmlformats.org/officeDocument/2006/relationships/slideLayout" Target="../slideLayouts/slideLayout28.xml"/><Relationship Id="rId20" Type="http://schemas.openxmlformats.org/officeDocument/2006/relationships/slideLayout" Target="../slideLayouts/slideLayout32.xml"/><Relationship Id="rId29" Type="http://schemas.openxmlformats.org/officeDocument/2006/relationships/slideLayout" Target="../slideLayouts/slideLayout41.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24" Type="http://schemas.openxmlformats.org/officeDocument/2006/relationships/slideLayout" Target="../slideLayouts/slideLayout36.xml"/><Relationship Id="rId32" Type="http://schemas.openxmlformats.org/officeDocument/2006/relationships/slideLayout" Target="../slideLayouts/slideLayout44.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23" Type="http://schemas.openxmlformats.org/officeDocument/2006/relationships/slideLayout" Target="../slideLayouts/slideLayout35.xml"/><Relationship Id="rId28" Type="http://schemas.openxmlformats.org/officeDocument/2006/relationships/slideLayout" Target="../slideLayouts/slideLayout40.xml"/><Relationship Id="rId10" Type="http://schemas.openxmlformats.org/officeDocument/2006/relationships/slideLayout" Target="../slideLayouts/slideLayout22.xml"/><Relationship Id="rId19" Type="http://schemas.openxmlformats.org/officeDocument/2006/relationships/slideLayout" Target="../slideLayouts/slideLayout31.xml"/><Relationship Id="rId31" Type="http://schemas.openxmlformats.org/officeDocument/2006/relationships/slideLayout" Target="../slideLayouts/slideLayout43.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 Id="rId22" Type="http://schemas.openxmlformats.org/officeDocument/2006/relationships/slideLayout" Target="../slideLayouts/slideLayout34.xml"/><Relationship Id="rId27" Type="http://schemas.openxmlformats.org/officeDocument/2006/relationships/slideLayout" Target="../slideLayouts/slideLayout39.xml"/><Relationship Id="rId30" Type="http://schemas.openxmlformats.org/officeDocument/2006/relationships/slideLayout" Target="../slideLayouts/slideLayout42.xml"/><Relationship Id="rId8"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8D8BB99-C45E-F20A-2815-F317068BB4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9C35AB17-6993-E943-C70D-44F7B069A0B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D564920A-1F49-E664-C146-4702F714967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F872E2C-CB02-0A4B-9808-D43DF4D6EFE9}" type="datetimeFigureOut">
              <a:rPr lang="en-US" smtClean="0"/>
              <a:t>5/29/24</a:t>
            </a:fld>
            <a:endParaRPr lang="en-US"/>
          </a:p>
        </p:txBody>
      </p:sp>
      <p:sp>
        <p:nvSpPr>
          <p:cNvPr id="5" name="Footer Placeholder 4">
            <a:extLst>
              <a:ext uri="{FF2B5EF4-FFF2-40B4-BE49-F238E27FC236}">
                <a16:creationId xmlns:a16="http://schemas.microsoft.com/office/drawing/2014/main" id="{9302386E-E803-388C-3E23-CBF5F99B7BA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6A1EC88-604A-4AF9-F232-9542E65DC0F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6B02C6F-B72C-1E4C-A6D2-177E785FCAF7}" type="slidenum">
              <a:rPr lang="en-US" smtClean="0"/>
              <a:t>‹#›</a:t>
            </a:fld>
            <a:endParaRPr lang="en-US"/>
          </a:p>
        </p:txBody>
      </p:sp>
    </p:spTree>
    <p:extLst>
      <p:ext uri="{BB962C8B-B14F-4D97-AF65-F5344CB8AC3E}">
        <p14:creationId xmlns:p14="http://schemas.microsoft.com/office/powerpoint/2010/main" val="330151363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9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2" name="Slide Number Placeholder 5"/>
          <p:cNvSpPr txBox="1">
            <a:spLocks/>
          </p:cNvSpPr>
          <p:nvPr/>
        </p:nvSpPr>
        <p:spPr>
          <a:xfrm>
            <a:off x="8839200" y="6356351"/>
            <a:ext cx="2844800" cy="365125"/>
          </a:xfrm>
          <a:prstGeom prst="rect">
            <a:avLst/>
          </a:prstGeom>
        </p:spPr>
        <p:txBody>
          <a:bodyPr anchor="ctr"/>
          <a:lstStyle>
            <a:defPPr>
              <a:defRPr lang="en-US"/>
            </a:defPPr>
            <a:lvl1pPr marL="0" algn="r" defTabSz="457200" rtl="0" eaLnBrk="1" latinLnBrk="0" hangingPunct="1">
              <a:defRPr sz="900" kern="1200">
                <a:solidFill>
                  <a:schemeClr val="tx1"/>
                </a:solidFill>
                <a:latin typeface="Tw Cen MT"/>
                <a:ea typeface="+mn-ea"/>
                <a:cs typeface="Tw Cen M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lang="en-US" sz="900"/>
              <a:t>Page </a:t>
            </a:r>
            <a:fld id="{3B11C02F-2186-5E4E-90C0-5210A150EF90}" type="slidenum">
              <a:rPr lang="en-US" sz="900" smtClean="0"/>
              <a:pPr fontAlgn="auto">
                <a:spcBef>
                  <a:spcPts val="0"/>
                </a:spcBef>
                <a:spcAft>
                  <a:spcPts val="0"/>
                </a:spcAft>
                <a:defRPr/>
              </a:pPr>
              <a:t>‹#›</a:t>
            </a:fld>
            <a:endParaRPr lang="en-US" sz="900"/>
          </a:p>
        </p:txBody>
      </p:sp>
      <p:sp>
        <p:nvSpPr>
          <p:cNvPr id="6" name="Date Placeholder 3">
            <a:extLst>
              <a:ext uri="{FF2B5EF4-FFF2-40B4-BE49-F238E27FC236}">
                <a16:creationId xmlns:a16="http://schemas.microsoft.com/office/drawing/2014/main" id="{B454F75B-D7A2-4B14-8535-B803517C2A15}"/>
              </a:ext>
            </a:extLst>
          </p:cNvPr>
          <p:cNvSpPr txBox="1">
            <a:spLocks/>
          </p:cNvSpPr>
          <p:nvPr userDrawn="1"/>
        </p:nvSpPr>
        <p:spPr>
          <a:xfrm>
            <a:off x="508000" y="6356351"/>
            <a:ext cx="2844800" cy="366183"/>
          </a:xfrm>
          <a:prstGeom prst="rect">
            <a:avLst/>
          </a:prstGeom>
        </p:spPr>
        <p:txBody>
          <a:bodyPr anchor="ctr"/>
          <a:lstStyle>
            <a:defPPr>
              <a:defRPr lang="en-US"/>
            </a:defPPr>
            <a:lvl1pPr marL="0" algn="l" defTabSz="457200" rtl="0" eaLnBrk="1" latinLnBrk="0" hangingPunct="1">
              <a:defRPr lang="en-US" sz="900" b="0" i="0" u="none" strike="noStrike" kern="1200" baseline="0" smtClean="0">
                <a:solidFill>
                  <a:schemeClr val="tx1"/>
                </a:solidFill>
                <a:latin typeface="Tw Cen MT"/>
                <a:ea typeface="+mn-ea"/>
                <a:cs typeface="Tw Cen M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sz="1200">
                <a:latin typeface="Arial" panose="020B0604020202020204" pitchFamily="34" charset="0"/>
                <a:cs typeface="Arial" panose="020B0604020202020204" pitchFamily="34" charset="0"/>
              </a:rPr>
              <a:t>The </a:t>
            </a:r>
            <a:r>
              <a:rPr lang="en-AU" sz="1200">
                <a:latin typeface="Arial" panose="020B0604020202020204" pitchFamily="34" charset="0"/>
                <a:cs typeface="Arial" panose="020B0604020202020204" pitchFamily="34" charset="0"/>
              </a:rPr>
              <a:t>University of Sydney</a:t>
            </a:r>
            <a:endParaRPr sz="1200">
              <a:latin typeface="Arial" panose="020B0604020202020204" pitchFamily="34" charset="0"/>
              <a:cs typeface="Arial" panose="020B0604020202020204" pitchFamily="34" charset="0"/>
            </a:endParaRPr>
          </a:p>
        </p:txBody>
      </p:sp>
      <p:sp>
        <p:nvSpPr>
          <p:cNvPr id="7" name="Title Placeholder 1">
            <a:extLst>
              <a:ext uri="{FF2B5EF4-FFF2-40B4-BE49-F238E27FC236}">
                <a16:creationId xmlns:a16="http://schemas.microsoft.com/office/drawing/2014/main" id="{BE9EF11D-F5BE-ED40-AB5F-104A2C9A67EF}"/>
              </a:ext>
            </a:extLst>
          </p:cNvPr>
          <p:cNvSpPr>
            <a:spLocks noGrp="1"/>
          </p:cNvSpPr>
          <p:nvPr>
            <p:ph type="title"/>
          </p:nvPr>
        </p:nvSpPr>
        <p:spPr bwMode="auto">
          <a:xfrm>
            <a:off x="478367" y="501651"/>
            <a:ext cx="11235267" cy="64718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p>
            <a:pPr lvl="0"/>
            <a:r>
              <a:rPr lang="en-US"/>
              <a:t>Insert title here</a:t>
            </a:r>
          </a:p>
        </p:txBody>
      </p:sp>
      <p:sp>
        <p:nvSpPr>
          <p:cNvPr id="8" name="Text Placeholder 2">
            <a:extLst>
              <a:ext uri="{FF2B5EF4-FFF2-40B4-BE49-F238E27FC236}">
                <a16:creationId xmlns:a16="http://schemas.microsoft.com/office/drawing/2014/main" id="{31D8007C-8639-1A4A-A2BB-5F88DD41E22F}"/>
              </a:ext>
            </a:extLst>
          </p:cNvPr>
          <p:cNvSpPr>
            <a:spLocks noGrp="1"/>
          </p:cNvSpPr>
          <p:nvPr>
            <p:ph type="body" idx="1"/>
          </p:nvPr>
        </p:nvSpPr>
        <p:spPr bwMode="auto">
          <a:xfrm>
            <a:off x="478367" y="1387444"/>
            <a:ext cx="6119004" cy="488603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t>Sub-heading Bold… 20pt</a:t>
            </a:r>
          </a:p>
          <a:p>
            <a:pPr lvl="0"/>
            <a:r>
              <a:rPr lang="en-US"/>
              <a:t>Add body copy </a:t>
            </a:r>
          </a:p>
        </p:txBody>
      </p:sp>
    </p:spTree>
    <p:extLst>
      <p:ext uri="{BB962C8B-B14F-4D97-AF65-F5344CB8AC3E}">
        <p14:creationId xmlns:p14="http://schemas.microsoft.com/office/powerpoint/2010/main" val="79308840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3" r:id="rId32"/>
  </p:sldLayoutIdLst>
  <p:txStyles>
    <p:titleStyle>
      <a:lvl1pPr algn="l" defTabSz="457189" rtl="0" eaLnBrk="1" fontAlgn="base" hangingPunct="1">
        <a:spcBef>
          <a:spcPct val="0"/>
        </a:spcBef>
        <a:spcAft>
          <a:spcPct val="0"/>
        </a:spcAft>
        <a:defRPr sz="4000" b="1" kern="1200">
          <a:solidFill>
            <a:schemeClr val="accent1"/>
          </a:solidFill>
          <a:latin typeface="Tw Cen MT"/>
          <a:ea typeface="ＭＳ Ｐゴシック" charset="0"/>
          <a:cs typeface="Tw Cen MT"/>
        </a:defRPr>
      </a:lvl1pPr>
      <a:lvl2pPr algn="l" defTabSz="457189" rtl="0" eaLnBrk="1" fontAlgn="base" hangingPunct="1">
        <a:spcBef>
          <a:spcPct val="0"/>
        </a:spcBef>
        <a:spcAft>
          <a:spcPct val="0"/>
        </a:spcAft>
        <a:defRPr sz="2400" b="1">
          <a:solidFill>
            <a:schemeClr val="accent1"/>
          </a:solidFill>
          <a:latin typeface="Tw Cen MT" charset="0"/>
          <a:ea typeface="ＭＳ Ｐゴシック" charset="0"/>
        </a:defRPr>
      </a:lvl2pPr>
      <a:lvl3pPr algn="l" defTabSz="457189" rtl="0" eaLnBrk="1" fontAlgn="base" hangingPunct="1">
        <a:spcBef>
          <a:spcPct val="0"/>
        </a:spcBef>
        <a:spcAft>
          <a:spcPct val="0"/>
        </a:spcAft>
        <a:defRPr sz="2400" b="1">
          <a:solidFill>
            <a:schemeClr val="accent1"/>
          </a:solidFill>
          <a:latin typeface="Tw Cen MT" charset="0"/>
          <a:ea typeface="ＭＳ Ｐゴシック" charset="0"/>
        </a:defRPr>
      </a:lvl3pPr>
      <a:lvl4pPr algn="l" defTabSz="457189" rtl="0" eaLnBrk="1" fontAlgn="base" hangingPunct="1">
        <a:spcBef>
          <a:spcPct val="0"/>
        </a:spcBef>
        <a:spcAft>
          <a:spcPct val="0"/>
        </a:spcAft>
        <a:defRPr sz="2400" b="1">
          <a:solidFill>
            <a:schemeClr val="accent1"/>
          </a:solidFill>
          <a:latin typeface="Tw Cen MT" charset="0"/>
          <a:ea typeface="ＭＳ Ｐゴシック" charset="0"/>
        </a:defRPr>
      </a:lvl4pPr>
      <a:lvl5pPr algn="l" defTabSz="457189" rtl="0" eaLnBrk="1" fontAlgn="base" hangingPunct="1">
        <a:spcBef>
          <a:spcPct val="0"/>
        </a:spcBef>
        <a:spcAft>
          <a:spcPct val="0"/>
        </a:spcAft>
        <a:defRPr sz="2400" b="1">
          <a:solidFill>
            <a:schemeClr val="accent1"/>
          </a:solidFill>
          <a:latin typeface="Tw Cen MT" charset="0"/>
          <a:ea typeface="ＭＳ Ｐゴシック" charset="0"/>
        </a:defRPr>
      </a:lvl5pPr>
      <a:lvl6pPr marL="457189" algn="l" defTabSz="457189" rtl="0" eaLnBrk="1" fontAlgn="base" hangingPunct="1">
        <a:spcBef>
          <a:spcPct val="0"/>
        </a:spcBef>
        <a:spcAft>
          <a:spcPct val="0"/>
        </a:spcAft>
        <a:defRPr sz="2400" b="1">
          <a:solidFill>
            <a:schemeClr val="accent1"/>
          </a:solidFill>
          <a:latin typeface="Tw Cen MT" charset="0"/>
          <a:ea typeface="ＭＳ Ｐゴシック" charset="0"/>
        </a:defRPr>
      </a:lvl6pPr>
      <a:lvl7pPr marL="914377" algn="l" defTabSz="457189" rtl="0" eaLnBrk="1" fontAlgn="base" hangingPunct="1">
        <a:spcBef>
          <a:spcPct val="0"/>
        </a:spcBef>
        <a:spcAft>
          <a:spcPct val="0"/>
        </a:spcAft>
        <a:defRPr sz="2400" b="1">
          <a:solidFill>
            <a:schemeClr val="accent1"/>
          </a:solidFill>
          <a:latin typeface="Tw Cen MT" charset="0"/>
          <a:ea typeface="ＭＳ Ｐゴシック" charset="0"/>
        </a:defRPr>
      </a:lvl7pPr>
      <a:lvl8pPr marL="1371566" algn="l" defTabSz="457189" rtl="0" eaLnBrk="1" fontAlgn="base" hangingPunct="1">
        <a:spcBef>
          <a:spcPct val="0"/>
        </a:spcBef>
        <a:spcAft>
          <a:spcPct val="0"/>
        </a:spcAft>
        <a:defRPr sz="2400" b="1">
          <a:solidFill>
            <a:schemeClr val="accent1"/>
          </a:solidFill>
          <a:latin typeface="Tw Cen MT" charset="0"/>
          <a:ea typeface="ＭＳ Ｐゴシック" charset="0"/>
        </a:defRPr>
      </a:lvl8pPr>
      <a:lvl9pPr marL="1828754" algn="l" defTabSz="457189" rtl="0" eaLnBrk="1" fontAlgn="base" hangingPunct="1">
        <a:spcBef>
          <a:spcPct val="0"/>
        </a:spcBef>
        <a:spcAft>
          <a:spcPct val="0"/>
        </a:spcAft>
        <a:defRPr sz="2400" b="1">
          <a:solidFill>
            <a:schemeClr val="accent1"/>
          </a:solidFill>
          <a:latin typeface="Tw Cen MT" charset="0"/>
          <a:ea typeface="ＭＳ Ｐゴシック" charset="0"/>
        </a:defRPr>
      </a:lvl9pPr>
    </p:titleStyle>
    <p:bodyStyle>
      <a:lvl1pPr marL="342891" indent="-342891" algn="l" defTabSz="457189" rtl="0" eaLnBrk="1" fontAlgn="base" hangingPunct="1">
        <a:spcBef>
          <a:spcPct val="20000"/>
        </a:spcBef>
        <a:spcAft>
          <a:spcPct val="0"/>
        </a:spcAft>
        <a:buFont typeface="Lucida Grande" charset="0"/>
        <a:buChar char="–"/>
        <a:defRPr sz="3200" b="1" kern="1200">
          <a:solidFill>
            <a:schemeClr val="tx1"/>
          </a:solidFill>
          <a:latin typeface="Tw Cen MT"/>
          <a:ea typeface="ＭＳ Ｐゴシック" charset="0"/>
          <a:cs typeface="Tw Cen MT"/>
        </a:defRPr>
      </a:lvl1pPr>
      <a:lvl2pPr marL="742932" indent="-285744" algn="l" defTabSz="457189" rtl="0" eaLnBrk="1" fontAlgn="base" hangingPunct="1">
        <a:spcBef>
          <a:spcPct val="20000"/>
        </a:spcBef>
        <a:spcAft>
          <a:spcPct val="0"/>
        </a:spcAft>
        <a:buFont typeface="Arial" charset="0"/>
        <a:buChar char="–"/>
        <a:defRPr sz="2000" kern="1200">
          <a:solidFill>
            <a:schemeClr val="tx1"/>
          </a:solidFill>
          <a:latin typeface="Tw Cen MT"/>
          <a:ea typeface="ＭＳ Ｐゴシック" charset="0"/>
          <a:cs typeface="Tw Cen MT"/>
        </a:defRPr>
      </a:lvl2pPr>
      <a:lvl3pPr marL="1142971" indent="-228594" algn="l" defTabSz="457189" rtl="0" eaLnBrk="1" fontAlgn="base" hangingPunct="1">
        <a:spcBef>
          <a:spcPct val="20000"/>
        </a:spcBef>
        <a:spcAft>
          <a:spcPct val="0"/>
        </a:spcAft>
        <a:buFont typeface="Arial" charset="0"/>
        <a:buChar char="•"/>
        <a:defRPr sz="2000" kern="1200">
          <a:solidFill>
            <a:schemeClr val="tx1"/>
          </a:solidFill>
          <a:latin typeface="Tw Cen MT"/>
          <a:ea typeface="ＭＳ Ｐゴシック" charset="0"/>
          <a:cs typeface="Tw Cen MT"/>
        </a:defRPr>
      </a:lvl3pPr>
      <a:lvl4pPr marL="1600160" indent="-228594" algn="l" defTabSz="457189" rtl="0" eaLnBrk="1" fontAlgn="base" hangingPunct="1">
        <a:spcBef>
          <a:spcPct val="20000"/>
        </a:spcBef>
        <a:spcAft>
          <a:spcPct val="0"/>
        </a:spcAft>
        <a:buFont typeface="Arial" charset="0"/>
        <a:buChar char="–"/>
        <a:defRPr sz="2000" kern="1200">
          <a:solidFill>
            <a:schemeClr val="tx1"/>
          </a:solidFill>
          <a:latin typeface="Tw Cen MT"/>
          <a:ea typeface="ＭＳ Ｐゴシック" charset="0"/>
          <a:cs typeface="Tw Cen MT"/>
        </a:defRPr>
      </a:lvl4pPr>
      <a:lvl5pPr marL="2057349" indent="-228594" algn="l" defTabSz="457189" rtl="0" eaLnBrk="1" fontAlgn="base" hangingPunct="1">
        <a:spcBef>
          <a:spcPct val="20000"/>
        </a:spcBef>
        <a:spcAft>
          <a:spcPct val="0"/>
        </a:spcAft>
        <a:buFont typeface="Arial" charset="0"/>
        <a:buChar char="»"/>
        <a:defRPr sz="2000" kern="1200">
          <a:solidFill>
            <a:schemeClr val="tx1"/>
          </a:solidFill>
          <a:latin typeface="Tw Cen MT"/>
          <a:ea typeface="ＭＳ Ｐゴシック" charset="0"/>
          <a:cs typeface="Tw Cen MT"/>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4"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9" rtl="0" eaLnBrk="1" latinLnBrk="0" hangingPunct="1">
        <a:defRPr sz="1800" kern="1200">
          <a:solidFill>
            <a:schemeClr val="tx1"/>
          </a:solidFill>
          <a:latin typeface="+mn-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7"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1"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33.xml"/><Relationship Id="rId5" Type="http://schemas.openxmlformats.org/officeDocument/2006/relationships/image" Target="../media/image30.jpeg"/><Relationship Id="rId4" Type="http://schemas.openxmlformats.org/officeDocument/2006/relationships/image" Target="../media/image29.png"/></Relationships>
</file>

<file path=ppt/slides/_rels/slide1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3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3.xml"/></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3.xml"/><Relationship Id="rId1" Type="http://schemas.openxmlformats.org/officeDocument/2006/relationships/slideLayout" Target="../slideLayouts/slideLayout33.xml"/></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4.xml"/><Relationship Id="rId1" Type="http://schemas.openxmlformats.org/officeDocument/2006/relationships/slideLayout" Target="../slideLayouts/slideLayout33.xml"/></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5.xml"/><Relationship Id="rId1" Type="http://schemas.openxmlformats.org/officeDocument/2006/relationships/slideLayout" Target="../slideLayouts/slideLayout33.xml"/></Relationships>
</file>

<file path=ppt/slides/_rels/slide1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6.xml"/><Relationship Id="rId1" Type="http://schemas.openxmlformats.org/officeDocument/2006/relationships/slideLayout" Target="../slideLayouts/slideLayout33.xml"/><Relationship Id="rId4" Type="http://schemas.openxmlformats.org/officeDocument/2006/relationships/image" Target="../media/image36.png"/></Relationships>
</file>

<file path=ppt/slides/_rels/slide17.xml.rels><?xml version="1.0" encoding="UTF-8" standalone="yes"?>
<Relationships xmlns="http://schemas.openxmlformats.org/package/2006/relationships"><Relationship Id="rId3" Type="http://schemas.openxmlformats.org/officeDocument/2006/relationships/hyperlink" Target="https://www.sydney.edu.au/research/facilities/sydney-informatics-hub/workshops-and-training/hacky-hour.html" TargetMode="External"/><Relationship Id="rId7" Type="http://schemas.openxmlformats.org/officeDocument/2006/relationships/image" Target="../media/image40.png"/><Relationship Id="rId2" Type="http://schemas.openxmlformats.org/officeDocument/2006/relationships/notesSlide" Target="../notesSlides/notesSlide17.xml"/><Relationship Id="rId1" Type="http://schemas.openxmlformats.org/officeDocument/2006/relationships/slideLayout" Target="../slideLayouts/slideLayout44.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18.xml.rels><?xml version="1.0" encoding="UTF-8" standalone="yes"?>
<Relationships xmlns="http://schemas.openxmlformats.org/package/2006/relationships"><Relationship Id="rId3" Type="http://schemas.openxmlformats.org/officeDocument/2006/relationships/hyperlink" Target="https://www.sydney.edu.au/research/facilities/sydney-informatics-hub/workshops-and-training/hacky-hour.html" TargetMode="External"/><Relationship Id="rId7" Type="http://schemas.openxmlformats.org/officeDocument/2006/relationships/image" Target="../media/image41.png"/><Relationship Id="rId2" Type="http://schemas.openxmlformats.org/officeDocument/2006/relationships/notesSlide" Target="../notesSlides/notesSlide18.xml"/><Relationship Id="rId1" Type="http://schemas.openxmlformats.org/officeDocument/2006/relationships/slideLayout" Target="../slideLayouts/slideLayout44.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19.xml.rels><?xml version="1.0" encoding="UTF-8" standalone="yes"?>
<Relationships xmlns="http://schemas.openxmlformats.org/package/2006/relationships"><Relationship Id="rId3" Type="http://schemas.openxmlformats.org/officeDocument/2006/relationships/hyperlink" Target="https://www.sydney.edu.au/research/facilities/sydney-informatics-hub/workshops-and-training/hacky-hour.html" TargetMode="External"/><Relationship Id="rId7" Type="http://schemas.openxmlformats.org/officeDocument/2006/relationships/image" Target="../media/image41.png"/><Relationship Id="rId2" Type="http://schemas.openxmlformats.org/officeDocument/2006/relationships/notesSlide" Target="../notesSlides/notesSlide19.xml"/><Relationship Id="rId1" Type="http://schemas.openxmlformats.org/officeDocument/2006/relationships/slideLayout" Target="../slideLayouts/slideLayout44.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2.xml.rels><?xml version="1.0" encoding="UTF-8" standalone="yes"?>
<Relationships xmlns="http://schemas.openxmlformats.org/package/2006/relationships"><Relationship Id="rId3" Type="http://schemas.openxmlformats.org/officeDocument/2006/relationships/hyperlink" Target="https://pages.github.sydney.edu.au/informatics/sih_codeofconduct/" TargetMode="External"/><Relationship Id="rId2" Type="http://schemas.openxmlformats.org/officeDocument/2006/relationships/notesSlide" Target="../notesSlides/notesSlide2.xml"/><Relationship Id="rId1" Type="http://schemas.openxmlformats.org/officeDocument/2006/relationships/slideLayout" Target="../slideLayouts/slideLayout33.xml"/></Relationships>
</file>

<file path=ppt/slides/_rels/slide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33.xml"/><Relationship Id="rId4" Type="http://schemas.openxmlformats.org/officeDocument/2006/relationships/image" Target="../media/image22.png"/></Relationships>
</file>

<file path=ppt/slides/_rels/slide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4.xml"/><Relationship Id="rId1" Type="http://schemas.openxmlformats.org/officeDocument/2006/relationships/slideLayout" Target="../slideLayouts/slideLayout33.xml"/></Relationships>
</file>

<file path=ppt/slides/_rels/slide5.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5.xml"/><Relationship Id="rId1" Type="http://schemas.openxmlformats.org/officeDocument/2006/relationships/slideLayout" Target="../slideLayouts/slideLayout33.xml"/></Relationships>
</file>

<file path=ppt/slides/_rels/slide6.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6.xml"/><Relationship Id="rId1" Type="http://schemas.openxmlformats.org/officeDocument/2006/relationships/slideLayout" Target="../slideLayouts/slideLayout33.xml"/></Relationships>
</file>

<file path=ppt/slides/_rels/slide7.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7.xml"/><Relationship Id="rId1" Type="http://schemas.openxmlformats.org/officeDocument/2006/relationships/slideLayout" Target="../slideLayouts/slideLayout33.xml"/></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33.xml"/><Relationship Id="rId4" Type="http://schemas.openxmlformats.org/officeDocument/2006/relationships/image" Target="../media/image26.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33.xml"/><Relationship Id="rId1" Type="http://schemas.openxmlformats.org/officeDocument/2006/relationships/themeOverride" Target="../theme/themeOverride1.xml"/><Relationship Id="rId4"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FAAADD6-9DEC-6B31-E44C-64276970737C}"/>
              </a:ext>
            </a:extLst>
          </p:cNvPr>
          <p:cNvSpPr>
            <a:spLocks noGrp="1"/>
          </p:cNvSpPr>
          <p:nvPr>
            <p:ph type="title"/>
          </p:nvPr>
        </p:nvSpPr>
        <p:spPr>
          <a:xfrm>
            <a:off x="509179" y="559342"/>
            <a:ext cx="6237610" cy="1322972"/>
          </a:xfrm>
        </p:spPr>
        <p:txBody>
          <a:bodyPr>
            <a:noAutofit/>
          </a:bodyPr>
          <a:lstStyle/>
          <a:p>
            <a:r>
              <a:rPr kumimoji="0" lang="en-AU" sz="4400" b="1" i="0" u="none" strike="noStrike" kern="1200" cap="none" spc="0" normalizeH="0" baseline="0" noProof="0" dirty="0">
                <a:ln>
                  <a:noFill/>
                </a:ln>
                <a:solidFill>
                  <a:srgbClr val="002060"/>
                </a:solidFill>
                <a:effectLst/>
                <a:uLnTx/>
                <a:uFillTx/>
                <a:latin typeface="Arial" panose="020B0604020202020204" pitchFamily="34" charset="0"/>
                <a:ea typeface="ＭＳ Ｐゴシック" charset="0"/>
              </a:rPr>
              <a:t>Getting Started with Machine Learning in R</a:t>
            </a:r>
            <a:br>
              <a:rPr kumimoji="0" lang="en-AU" sz="4400" b="1" i="0" u="none" strike="noStrike" kern="1200" cap="none" spc="0" normalizeH="0" baseline="0" noProof="0" dirty="0">
                <a:ln>
                  <a:noFill/>
                </a:ln>
                <a:solidFill>
                  <a:srgbClr val="002060"/>
                </a:solidFill>
                <a:effectLst/>
                <a:uLnTx/>
                <a:uFillTx/>
                <a:latin typeface="Arial" panose="020B0604020202020204" pitchFamily="34" charset="0"/>
                <a:ea typeface="ＭＳ Ｐゴシック" charset="0"/>
              </a:rPr>
            </a:br>
            <a:br>
              <a:rPr kumimoji="0" lang="en-AU" sz="3200" b="1" i="1" u="none" strike="noStrike" kern="1200" cap="none" spc="0" normalizeH="0" baseline="0" noProof="0" dirty="0">
                <a:ln>
                  <a:noFill/>
                </a:ln>
                <a:solidFill>
                  <a:srgbClr val="002060"/>
                </a:solidFill>
                <a:effectLst/>
                <a:uLnTx/>
                <a:uFillTx/>
                <a:latin typeface="Arial" panose="020B0604020202020204" pitchFamily="34" charset="0"/>
                <a:ea typeface="ＭＳ Ｐゴシック" charset="0"/>
              </a:rPr>
            </a:br>
            <a:endParaRPr lang="en-US" sz="4400" dirty="0">
              <a:solidFill>
                <a:srgbClr val="002060"/>
              </a:solidFill>
              <a:latin typeface="Arial" panose="020B0604020202020204" pitchFamily="34" charset="0"/>
            </a:endParaRPr>
          </a:p>
        </p:txBody>
      </p:sp>
      <p:sp>
        <p:nvSpPr>
          <p:cNvPr id="4" name="Text Placeholder 3">
            <a:extLst>
              <a:ext uri="{FF2B5EF4-FFF2-40B4-BE49-F238E27FC236}">
                <a16:creationId xmlns:a16="http://schemas.microsoft.com/office/drawing/2014/main" id="{C2B8C04B-EE39-F452-C44C-ADA55069A6CF}"/>
              </a:ext>
            </a:extLst>
          </p:cNvPr>
          <p:cNvSpPr>
            <a:spLocks noGrp="1"/>
          </p:cNvSpPr>
          <p:nvPr>
            <p:ph type="body" sz="quarter" idx="11"/>
          </p:nvPr>
        </p:nvSpPr>
        <p:spPr/>
        <p:txBody>
          <a:bodyPr/>
          <a:lstStyle/>
          <a:p>
            <a:r>
              <a:rPr lang="en-US" dirty="0">
                <a:latin typeface="Arial" panose="020B0604020202020204" pitchFamily="34" charset="0"/>
                <a:cs typeface="Arial" panose="020B0604020202020204" pitchFamily="34" charset="0"/>
              </a:rPr>
              <a:t>Dr </a:t>
            </a:r>
            <a:r>
              <a:rPr lang="en-US" dirty="0" err="1">
                <a:latin typeface="Arial" panose="020B0604020202020204" pitchFamily="34" charset="0"/>
                <a:cs typeface="Arial" panose="020B0604020202020204" pitchFamily="34" charset="0"/>
              </a:rPr>
              <a:t>Giorgia</a:t>
            </a:r>
            <a:r>
              <a:rPr lang="en-US" dirty="0">
                <a:latin typeface="Arial" panose="020B0604020202020204" pitchFamily="34" charset="0"/>
                <a:cs typeface="Arial" panose="020B0604020202020204" pitchFamily="34" charset="0"/>
              </a:rPr>
              <a:t> Mori</a:t>
            </a:r>
          </a:p>
          <a:p>
            <a:r>
              <a:rPr lang="en-US" dirty="0" err="1">
                <a:latin typeface="Arial" panose="020B0604020202020204" pitchFamily="34" charset="0"/>
                <a:cs typeface="Arial" panose="020B0604020202020204" pitchFamily="34" charset="0"/>
              </a:rPr>
              <a:t>Xinwei</a:t>
            </a:r>
            <a:r>
              <a:rPr lang="en-US" dirty="0">
                <a:latin typeface="Arial" panose="020B0604020202020204" pitchFamily="34" charset="0"/>
                <a:cs typeface="Arial" panose="020B0604020202020204" pitchFamily="34" charset="0"/>
              </a:rPr>
              <a:t> Luo</a:t>
            </a:r>
          </a:p>
          <a:p>
            <a:endParaRPr lang="en-US" dirty="0"/>
          </a:p>
          <a:p>
            <a:endParaRPr lang="en-US" b="0" dirty="0"/>
          </a:p>
          <a:p>
            <a:r>
              <a:rPr lang="en-US" b="0" dirty="0">
                <a:latin typeface="Arial" panose="020B0604020202020204" pitchFamily="34" charset="0"/>
                <a:cs typeface="Arial" panose="020B0604020202020204" pitchFamily="34" charset="0"/>
              </a:rPr>
              <a:t>Sydney Informatics Hub</a:t>
            </a:r>
          </a:p>
        </p:txBody>
      </p:sp>
      <p:pic>
        <p:nvPicPr>
          <p:cNvPr id="6" name="Picture 5">
            <a:extLst>
              <a:ext uri="{FF2B5EF4-FFF2-40B4-BE49-F238E27FC236}">
                <a16:creationId xmlns:a16="http://schemas.microsoft.com/office/drawing/2014/main" id="{BCF2718A-E0DE-E35C-390E-BE342BB2015F}"/>
              </a:ext>
            </a:extLst>
          </p:cNvPr>
          <p:cNvPicPr>
            <a:picLocks noChangeAspect="1"/>
          </p:cNvPicPr>
          <p:nvPr/>
        </p:nvPicPr>
        <p:blipFill>
          <a:blip r:embed="rId3"/>
          <a:stretch>
            <a:fillRect/>
          </a:stretch>
        </p:blipFill>
        <p:spPr>
          <a:xfrm>
            <a:off x="7441989" y="559342"/>
            <a:ext cx="3275743" cy="3275743"/>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4804422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7D0DB04-CF54-C76E-CA14-8B73E751C93C}"/>
              </a:ext>
            </a:extLst>
          </p:cNvPr>
          <p:cNvPicPr>
            <a:picLocks noChangeAspect="1"/>
          </p:cNvPicPr>
          <p:nvPr/>
        </p:nvPicPr>
        <p:blipFill>
          <a:blip r:embed="rId3"/>
          <a:stretch>
            <a:fillRect/>
          </a:stretch>
        </p:blipFill>
        <p:spPr>
          <a:xfrm>
            <a:off x="6096000" y="37756"/>
            <a:ext cx="6077465" cy="2806057"/>
          </a:xfrm>
          <a:prstGeom prst="rect">
            <a:avLst/>
          </a:prstGeom>
        </p:spPr>
      </p:pic>
      <p:sp>
        <p:nvSpPr>
          <p:cNvPr id="2" name="Content Placeholder 1">
            <a:extLst>
              <a:ext uri="{FF2B5EF4-FFF2-40B4-BE49-F238E27FC236}">
                <a16:creationId xmlns:a16="http://schemas.microsoft.com/office/drawing/2014/main" id="{42579BB9-9951-F3EA-0EDA-F417539D54A3}"/>
              </a:ext>
            </a:extLst>
          </p:cNvPr>
          <p:cNvSpPr>
            <a:spLocks noGrp="1"/>
          </p:cNvSpPr>
          <p:nvPr>
            <p:ph idx="1"/>
          </p:nvPr>
        </p:nvSpPr>
        <p:spPr>
          <a:xfrm>
            <a:off x="194162" y="2090737"/>
            <a:ext cx="11104033" cy="4767263"/>
          </a:xfrm>
        </p:spPr>
        <p:txBody>
          <a:bodyPr/>
          <a:lstStyle/>
          <a:p>
            <a:pPr algn="l" fontAlgn="base">
              <a:buFont typeface="Arial" panose="020B0604020202020204" pitchFamily="34" charset="0"/>
              <a:buChar char="•"/>
            </a:pPr>
            <a:r>
              <a:rPr lang="en-AU" sz="2800" b="0" dirty="0">
                <a:solidFill>
                  <a:srgbClr val="1A162D"/>
                </a:solidFill>
                <a:latin typeface="Arial" panose="020B0604020202020204" pitchFamily="34" charset="0"/>
                <a:cs typeface="Arial" panose="020B0604020202020204" pitchFamily="34" charset="0"/>
              </a:rPr>
              <a:t>Exploratory Data Analysis (EDA)</a:t>
            </a:r>
          </a:p>
          <a:p>
            <a:pPr algn="l" fontAlgn="base">
              <a:buFont typeface="Arial" panose="020B0604020202020204" pitchFamily="34" charset="0"/>
              <a:buChar char="•"/>
            </a:pPr>
            <a:r>
              <a:rPr lang="en-AU" sz="2800" b="0" i="1" dirty="0">
                <a:solidFill>
                  <a:srgbClr val="1A162D"/>
                </a:solidFill>
                <a:latin typeface="Arial" panose="020B0604020202020204" pitchFamily="34" charset="0"/>
                <a:cs typeface="Arial" panose="020B0604020202020204" pitchFamily="34" charset="0"/>
              </a:rPr>
              <a:t>Splitting into training and </a:t>
            </a:r>
            <a:r>
              <a:rPr lang="en-AU" sz="2800" b="0" i="1" dirty="0">
                <a:solidFill>
                  <a:srgbClr val="1A162D"/>
                </a:solidFill>
                <a:effectLst/>
                <a:latin typeface="Arial" panose="020B0604020202020204" pitchFamily="34" charset="0"/>
                <a:cs typeface="Arial" panose="020B0604020202020204" pitchFamily="34" charset="0"/>
              </a:rPr>
              <a:t>test set</a:t>
            </a:r>
          </a:p>
          <a:p>
            <a:pPr algn="l" fontAlgn="base">
              <a:buFont typeface="Arial" panose="020B0604020202020204" pitchFamily="34" charset="0"/>
              <a:buChar char="•"/>
            </a:pPr>
            <a:r>
              <a:rPr lang="en-AU" sz="2800" b="0" i="1" dirty="0">
                <a:solidFill>
                  <a:srgbClr val="1A162D"/>
                </a:solidFill>
                <a:effectLst/>
                <a:latin typeface="Arial" panose="020B0604020202020204" pitchFamily="34" charset="0"/>
                <a:cs typeface="Arial" panose="020B0604020202020204" pitchFamily="34" charset="0"/>
              </a:rPr>
              <a:t>Using a resampling scheme</a:t>
            </a:r>
          </a:p>
          <a:p>
            <a:pPr algn="l" fontAlgn="base">
              <a:buFont typeface="Arial" panose="020B0604020202020204" pitchFamily="34" charset="0"/>
              <a:buChar char="•"/>
            </a:pPr>
            <a:r>
              <a:rPr lang="en-AU" sz="2800" b="0" i="0" dirty="0">
                <a:solidFill>
                  <a:srgbClr val="1A162D"/>
                </a:solidFill>
                <a:effectLst/>
                <a:latin typeface="Arial" panose="020B0604020202020204" pitchFamily="34" charset="0"/>
                <a:cs typeface="Arial" panose="020B0604020202020204" pitchFamily="34" charset="0"/>
              </a:rPr>
              <a:t>Building/Fitting models</a:t>
            </a:r>
          </a:p>
          <a:p>
            <a:pPr algn="l" fontAlgn="base">
              <a:buFont typeface="Arial" panose="020B0604020202020204" pitchFamily="34" charset="0"/>
              <a:buChar char="•"/>
            </a:pPr>
            <a:r>
              <a:rPr lang="en-AU" sz="2800" b="0" i="0" dirty="0">
                <a:solidFill>
                  <a:srgbClr val="1A162D"/>
                </a:solidFill>
                <a:effectLst/>
                <a:latin typeface="Arial" panose="020B0604020202020204" pitchFamily="34" charset="0"/>
                <a:cs typeface="Arial" panose="020B0604020202020204" pitchFamily="34" charset="0"/>
              </a:rPr>
              <a:t>Assessing performance</a:t>
            </a:r>
          </a:p>
          <a:p>
            <a:pPr algn="l" fontAlgn="base">
              <a:buFont typeface="Arial" panose="020B0604020202020204" pitchFamily="34" charset="0"/>
              <a:buChar char="•"/>
            </a:pPr>
            <a:r>
              <a:rPr lang="en-AU" sz="2800" b="0" i="0" dirty="0">
                <a:solidFill>
                  <a:srgbClr val="1A162D"/>
                </a:solidFill>
                <a:effectLst/>
                <a:latin typeface="Arial" panose="020B0604020202020204" pitchFamily="34" charset="0"/>
                <a:cs typeface="Arial" panose="020B0604020202020204" pitchFamily="34" charset="0"/>
              </a:rPr>
              <a:t>Choosing a model</a:t>
            </a:r>
          </a:p>
          <a:p>
            <a:pPr algn="l" fontAlgn="base">
              <a:buFont typeface="Arial" panose="020B0604020202020204" pitchFamily="34" charset="0"/>
              <a:buChar char="•"/>
            </a:pPr>
            <a:r>
              <a:rPr lang="en-AU" sz="2800" b="0" i="0" dirty="0">
                <a:solidFill>
                  <a:srgbClr val="1A162D"/>
                </a:solidFill>
                <a:effectLst/>
                <a:latin typeface="Arial" panose="020B0604020202020204" pitchFamily="34" charset="0"/>
                <a:cs typeface="Arial" panose="020B0604020202020204" pitchFamily="34" charset="0"/>
              </a:rPr>
              <a:t>Fitting and assessing the final model</a:t>
            </a:r>
          </a:p>
          <a:p>
            <a:endParaRPr lang="en-US" sz="2800" dirty="0">
              <a:latin typeface="Arial" panose="020B0604020202020204" pitchFamily="34" charset="0"/>
              <a:cs typeface="Arial" panose="020B0604020202020204" pitchFamily="34" charset="0"/>
            </a:endParaRPr>
          </a:p>
        </p:txBody>
      </p:sp>
      <p:sp>
        <p:nvSpPr>
          <p:cNvPr id="3" name="Title 2">
            <a:extLst>
              <a:ext uri="{FF2B5EF4-FFF2-40B4-BE49-F238E27FC236}">
                <a16:creationId xmlns:a16="http://schemas.microsoft.com/office/drawing/2014/main" id="{E0D59872-9E1D-9F60-E5A9-96BA43C69F94}"/>
              </a:ext>
            </a:extLst>
          </p:cNvPr>
          <p:cNvSpPr>
            <a:spLocks noGrp="1"/>
          </p:cNvSpPr>
          <p:nvPr>
            <p:ph type="title"/>
          </p:nvPr>
        </p:nvSpPr>
        <p:spPr>
          <a:xfrm>
            <a:off x="330086" y="481936"/>
            <a:ext cx="11235267" cy="647183"/>
          </a:xfrm>
        </p:spPr>
        <p:txBody>
          <a:bodyPr/>
          <a:lstStyle/>
          <a:p>
            <a:r>
              <a:rPr lang="en-US" dirty="0">
                <a:solidFill>
                  <a:srgbClr val="002060"/>
                </a:solidFill>
                <a:latin typeface="Arial" panose="020B0604020202020204" pitchFamily="34" charset="0"/>
                <a:cs typeface="Arial" panose="020B0604020202020204" pitchFamily="34" charset="0"/>
              </a:rPr>
              <a:t>The whole game</a:t>
            </a:r>
          </a:p>
        </p:txBody>
      </p:sp>
      <p:pic>
        <p:nvPicPr>
          <p:cNvPr id="5" name="Picture 2" descr="K-Fold Cross Validation Overview">
            <a:extLst>
              <a:ext uri="{FF2B5EF4-FFF2-40B4-BE49-F238E27FC236}">
                <a16:creationId xmlns:a16="http://schemas.microsoft.com/office/drawing/2014/main" id="{FA9FB0A6-1270-72C5-8A1D-E4112A7753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95474" y="4014188"/>
            <a:ext cx="5302364" cy="213199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Hyperparameter Tuning in Machine Learning Using Bayesian Optimization | by  Linmarsirait | Medium">
            <a:extLst>
              <a:ext uri="{FF2B5EF4-FFF2-40B4-BE49-F238E27FC236}">
                <a16:creationId xmlns:a16="http://schemas.microsoft.com/office/drawing/2014/main" id="{CA948061-9C22-D67F-02A2-BF714C212E3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5045"/>
          <a:stretch/>
        </p:blipFill>
        <p:spPr bwMode="auto">
          <a:xfrm>
            <a:off x="7816257" y="2366630"/>
            <a:ext cx="2636950" cy="13345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0820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dissolv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BFB64D0D-FFF2-6953-209D-8355D27005CC}"/>
              </a:ext>
            </a:extLst>
          </p:cNvPr>
          <p:cNvSpPr>
            <a:spLocks noGrp="1"/>
          </p:cNvSpPr>
          <p:nvPr>
            <p:ph type="title"/>
          </p:nvPr>
        </p:nvSpPr>
        <p:spPr>
          <a:xfrm>
            <a:off x="330086" y="481936"/>
            <a:ext cx="11235267" cy="647183"/>
          </a:xfrm>
        </p:spPr>
        <p:txBody>
          <a:bodyPr/>
          <a:lstStyle/>
          <a:p>
            <a:r>
              <a:rPr lang="en-US" dirty="0">
                <a:solidFill>
                  <a:srgbClr val="002060"/>
                </a:solidFill>
                <a:latin typeface="Arial" panose="020B0604020202020204" pitchFamily="34" charset="0"/>
                <a:cs typeface="Arial" panose="020B0604020202020204" pitchFamily="34" charset="0"/>
              </a:rPr>
              <a:t>The zoo dataset</a:t>
            </a:r>
          </a:p>
        </p:txBody>
      </p:sp>
      <p:pic>
        <p:nvPicPr>
          <p:cNvPr id="6" name="Picture 5" descr="A screenshot of a computer code&#10;&#10;Description automatically generated">
            <a:extLst>
              <a:ext uri="{FF2B5EF4-FFF2-40B4-BE49-F238E27FC236}">
                <a16:creationId xmlns:a16="http://schemas.microsoft.com/office/drawing/2014/main" id="{B1E5D899-CD14-3829-671F-B59041370A32}"/>
              </a:ext>
            </a:extLst>
          </p:cNvPr>
          <p:cNvPicPr>
            <a:picLocks noChangeAspect="1"/>
          </p:cNvPicPr>
          <p:nvPr/>
        </p:nvPicPr>
        <p:blipFill>
          <a:blip r:embed="rId3"/>
          <a:stretch>
            <a:fillRect/>
          </a:stretch>
        </p:blipFill>
        <p:spPr>
          <a:xfrm>
            <a:off x="330086" y="1363897"/>
            <a:ext cx="8424906" cy="5320385"/>
          </a:xfrm>
          <a:prstGeom prst="rect">
            <a:avLst/>
          </a:prstGeom>
        </p:spPr>
      </p:pic>
    </p:spTree>
    <p:extLst>
      <p:ext uri="{BB962C8B-B14F-4D97-AF65-F5344CB8AC3E}">
        <p14:creationId xmlns:p14="http://schemas.microsoft.com/office/powerpoint/2010/main" val="18293268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36B876C-8720-9227-A96D-D1D84DC8EFFB}"/>
              </a:ext>
            </a:extLst>
          </p:cNvPr>
          <p:cNvSpPr>
            <a:spLocks noGrp="1"/>
          </p:cNvSpPr>
          <p:nvPr>
            <p:ph type="title"/>
          </p:nvPr>
        </p:nvSpPr>
        <p:spPr>
          <a:xfrm>
            <a:off x="3178031" y="2967168"/>
            <a:ext cx="5835937" cy="647183"/>
          </a:xfrm>
        </p:spPr>
        <p:txBody>
          <a:bodyPr/>
          <a:lstStyle/>
          <a:p>
            <a:r>
              <a:rPr lang="en-US" dirty="0">
                <a:solidFill>
                  <a:srgbClr val="002060"/>
                </a:solidFill>
                <a:latin typeface="Arial" panose="020B0604020202020204" pitchFamily="34" charset="0"/>
                <a:cs typeface="Arial" panose="020B0604020202020204" pitchFamily="34" charset="0"/>
              </a:rPr>
              <a:t>How to use the tutorial</a:t>
            </a:r>
          </a:p>
        </p:txBody>
      </p:sp>
    </p:spTree>
    <p:extLst>
      <p:ext uri="{BB962C8B-B14F-4D97-AF65-F5344CB8AC3E}">
        <p14:creationId xmlns:p14="http://schemas.microsoft.com/office/powerpoint/2010/main" val="25471460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36B876C-8720-9227-A96D-D1D84DC8EFFB}"/>
              </a:ext>
            </a:extLst>
          </p:cNvPr>
          <p:cNvSpPr>
            <a:spLocks noGrp="1"/>
          </p:cNvSpPr>
          <p:nvPr>
            <p:ph type="title"/>
          </p:nvPr>
        </p:nvSpPr>
        <p:spPr>
          <a:xfrm>
            <a:off x="478366" y="232224"/>
            <a:ext cx="11235267" cy="647183"/>
          </a:xfrm>
        </p:spPr>
        <p:txBody>
          <a:bodyPr/>
          <a:lstStyle/>
          <a:p>
            <a:r>
              <a:rPr lang="en-US" dirty="0">
                <a:solidFill>
                  <a:srgbClr val="002060"/>
                </a:solidFill>
                <a:latin typeface="Arial" panose="020B0604020202020204" pitchFamily="34" charset="0"/>
                <a:cs typeface="Arial" panose="020B0604020202020204" pitchFamily="34" charset="0"/>
              </a:rPr>
              <a:t>How to use the tutorial</a:t>
            </a:r>
          </a:p>
        </p:txBody>
      </p:sp>
      <p:pic>
        <p:nvPicPr>
          <p:cNvPr id="7" name="Picture 6" descr="A screenshot of a computer&#10;&#10;Description automatically generated">
            <a:extLst>
              <a:ext uri="{FF2B5EF4-FFF2-40B4-BE49-F238E27FC236}">
                <a16:creationId xmlns:a16="http://schemas.microsoft.com/office/drawing/2014/main" id="{5E412181-9E95-E1AD-68A6-6CC0FCD295F3}"/>
              </a:ext>
            </a:extLst>
          </p:cNvPr>
          <p:cNvPicPr>
            <a:picLocks noChangeAspect="1"/>
          </p:cNvPicPr>
          <p:nvPr/>
        </p:nvPicPr>
        <p:blipFill>
          <a:blip r:embed="rId3"/>
          <a:stretch>
            <a:fillRect/>
          </a:stretch>
        </p:blipFill>
        <p:spPr>
          <a:xfrm>
            <a:off x="2397919" y="879407"/>
            <a:ext cx="8739186" cy="5921443"/>
          </a:xfrm>
          <a:prstGeom prst="rect">
            <a:avLst/>
          </a:prstGeom>
        </p:spPr>
      </p:pic>
    </p:spTree>
    <p:extLst>
      <p:ext uri="{BB962C8B-B14F-4D97-AF65-F5344CB8AC3E}">
        <p14:creationId xmlns:p14="http://schemas.microsoft.com/office/powerpoint/2010/main" val="17621339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36B876C-8720-9227-A96D-D1D84DC8EFFB}"/>
              </a:ext>
            </a:extLst>
          </p:cNvPr>
          <p:cNvSpPr>
            <a:spLocks noGrp="1"/>
          </p:cNvSpPr>
          <p:nvPr>
            <p:ph type="title"/>
          </p:nvPr>
        </p:nvSpPr>
        <p:spPr>
          <a:xfrm>
            <a:off x="478366" y="232224"/>
            <a:ext cx="11235267" cy="647183"/>
          </a:xfrm>
        </p:spPr>
        <p:txBody>
          <a:bodyPr/>
          <a:lstStyle/>
          <a:p>
            <a:r>
              <a:rPr lang="en-US" dirty="0">
                <a:solidFill>
                  <a:srgbClr val="002060"/>
                </a:solidFill>
                <a:latin typeface="Arial" panose="020B0604020202020204" pitchFamily="34" charset="0"/>
                <a:cs typeface="Arial" panose="020B0604020202020204" pitchFamily="34" charset="0"/>
              </a:rPr>
              <a:t>How to use the tutorial</a:t>
            </a:r>
          </a:p>
        </p:txBody>
      </p:sp>
      <p:pic>
        <p:nvPicPr>
          <p:cNvPr id="5" name="Picture 4" descr="A screenshot of a computer&#10;&#10;Description automatically generated">
            <a:extLst>
              <a:ext uri="{FF2B5EF4-FFF2-40B4-BE49-F238E27FC236}">
                <a16:creationId xmlns:a16="http://schemas.microsoft.com/office/drawing/2014/main" id="{2293F027-B8CD-3C27-9FC9-E84E1094FC8E}"/>
              </a:ext>
            </a:extLst>
          </p:cNvPr>
          <p:cNvPicPr>
            <a:picLocks noChangeAspect="1"/>
          </p:cNvPicPr>
          <p:nvPr/>
        </p:nvPicPr>
        <p:blipFill>
          <a:blip r:embed="rId3"/>
          <a:stretch>
            <a:fillRect/>
          </a:stretch>
        </p:blipFill>
        <p:spPr>
          <a:xfrm>
            <a:off x="2567531" y="879407"/>
            <a:ext cx="8362405" cy="5834883"/>
          </a:xfrm>
          <a:prstGeom prst="rect">
            <a:avLst/>
          </a:prstGeom>
        </p:spPr>
      </p:pic>
    </p:spTree>
    <p:extLst>
      <p:ext uri="{BB962C8B-B14F-4D97-AF65-F5344CB8AC3E}">
        <p14:creationId xmlns:p14="http://schemas.microsoft.com/office/powerpoint/2010/main" val="2134185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04D1340-5A3D-E262-5CF3-6148039F5AB5}"/>
              </a:ext>
            </a:extLst>
          </p:cNvPr>
          <p:cNvSpPr>
            <a:spLocks noGrp="1"/>
          </p:cNvSpPr>
          <p:nvPr>
            <p:ph type="title"/>
          </p:nvPr>
        </p:nvSpPr>
        <p:spPr/>
        <p:txBody>
          <a:bodyPr/>
          <a:lstStyle/>
          <a:p>
            <a:r>
              <a:rPr lang="en-US" dirty="0">
                <a:solidFill>
                  <a:srgbClr val="002060"/>
                </a:solidFill>
                <a:latin typeface="Arial" panose="020B0604020202020204" pitchFamily="34" charset="0"/>
                <a:cs typeface="Arial" panose="020B0604020202020204" pitchFamily="34" charset="0"/>
              </a:rPr>
              <a:t>Asking for Help</a:t>
            </a:r>
          </a:p>
        </p:txBody>
      </p:sp>
      <p:sp>
        <p:nvSpPr>
          <p:cNvPr id="4" name="Rectangle 3">
            <a:extLst>
              <a:ext uri="{FF2B5EF4-FFF2-40B4-BE49-F238E27FC236}">
                <a16:creationId xmlns:a16="http://schemas.microsoft.com/office/drawing/2014/main" id="{FAACF68F-783E-FD22-C33A-C27D001D5729}"/>
              </a:ext>
            </a:extLst>
          </p:cNvPr>
          <p:cNvSpPr/>
          <p:nvPr/>
        </p:nvSpPr>
        <p:spPr>
          <a:xfrm>
            <a:off x="1306476" y="1743191"/>
            <a:ext cx="3044414" cy="2560320"/>
          </a:xfrm>
          <a:prstGeom prst="rect">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052" name="Picture 4" descr="Raise Hand Icon Design 10751770 Vector Art at Vecteezy">
            <a:extLst>
              <a:ext uri="{FF2B5EF4-FFF2-40B4-BE49-F238E27FC236}">
                <a16:creationId xmlns:a16="http://schemas.microsoft.com/office/drawing/2014/main" id="{7ECEEE07-302A-C202-4C62-3F876AED0D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39520" y="859828"/>
            <a:ext cx="3899648" cy="389964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7A87F192-5D27-5E91-601B-CDF27AF1B531}"/>
              </a:ext>
            </a:extLst>
          </p:cNvPr>
          <p:cNvSpPr txBox="1"/>
          <p:nvPr/>
        </p:nvSpPr>
        <p:spPr>
          <a:xfrm>
            <a:off x="614497" y="4359259"/>
            <a:ext cx="4156109" cy="1077218"/>
          </a:xfrm>
          <a:prstGeom prst="rect">
            <a:avLst/>
          </a:prstGeom>
          <a:noFill/>
        </p:spPr>
        <p:txBody>
          <a:bodyPr wrap="square" rtlCol="0">
            <a:spAutoFit/>
          </a:bodyPr>
          <a:lstStyle/>
          <a:p>
            <a:pPr algn="ctr"/>
            <a:r>
              <a:rPr lang="en-US" sz="3200" dirty="0">
                <a:latin typeface="Arial" panose="020B0604020202020204" pitchFamily="34" charset="0"/>
                <a:cs typeface="Arial" panose="020B0604020202020204" pitchFamily="34" charset="0"/>
              </a:rPr>
              <a:t>I have technical issues with my laptop</a:t>
            </a:r>
          </a:p>
        </p:txBody>
      </p:sp>
      <p:sp>
        <p:nvSpPr>
          <p:cNvPr id="8" name="TextBox 7">
            <a:extLst>
              <a:ext uri="{FF2B5EF4-FFF2-40B4-BE49-F238E27FC236}">
                <a16:creationId xmlns:a16="http://schemas.microsoft.com/office/drawing/2014/main" id="{1450DF1A-08A5-B9EF-C0BF-6932CB9A64D4}"/>
              </a:ext>
            </a:extLst>
          </p:cNvPr>
          <p:cNvSpPr txBox="1"/>
          <p:nvPr/>
        </p:nvSpPr>
        <p:spPr>
          <a:xfrm>
            <a:off x="5358604" y="4764068"/>
            <a:ext cx="6461479" cy="954107"/>
          </a:xfrm>
          <a:prstGeom prst="rect">
            <a:avLst/>
          </a:prstGeom>
          <a:noFill/>
        </p:spPr>
        <p:txBody>
          <a:bodyPr wrap="square" rtlCol="0">
            <a:spAutoFit/>
          </a:bodyPr>
          <a:lstStyle/>
          <a:p>
            <a:pPr algn="ctr"/>
            <a:r>
              <a:rPr lang="en-US" sz="2800" dirty="0">
                <a:latin typeface="Arial" panose="020B0604020202020204" pitchFamily="34" charset="0"/>
                <a:cs typeface="Arial" panose="020B0604020202020204" pitchFamily="34" charset="0"/>
              </a:rPr>
              <a:t>I need help understanding something </a:t>
            </a:r>
          </a:p>
          <a:p>
            <a:pPr algn="ctr"/>
            <a:r>
              <a:rPr lang="en-US" sz="2800" dirty="0">
                <a:latin typeface="Arial" panose="020B0604020202020204" pitchFamily="34" charset="0"/>
                <a:cs typeface="Arial" panose="020B0604020202020204" pitchFamily="34" charset="0"/>
              </a:rPr>
              <a:t>(which likely means others do too)</a:t>
            </a:r>
          </a:p>
        </p:txBody>
      </p:sp>
    </p:spTree>
    <p:extLst>
      <p:ext uri="{BB962C8B-B14F-4D97-AF65-F5344CB8AC3E}">
        <p14:creationId xmlns:p14="http://schemas.microsoft.com/office/powerpoint/2010/main" val="457866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EE4C11D-6F78-F5C5-494C-358FF9C1889B}"/>
              </a:ext>
            </a:extLst>
          </p:cNvPr>
          <p:cNvSpPr>
            <a:spLocks noGrp="1"/>
          </p:cNvSpPr>
          <p:nvPr>
            <p:ph type="title"/>
          </p:nvPr>
        </p:nvSpPr>
        <p:spPr>
          <a:xfrm>
            <a:off x="192608" y="190397"/>
            <a:ext cx="11235267" cy="647183"/>
          </a:xfrm>
        </p:spPr>
        <p:txBody>
          <a:bodyPr/>
          <a:lstStyle/>
          <a:p>
            <a:r>
              <a:rPr lang="en-US" dirty="0">
                <a:solidFill>
                  <a:srgbClr val="002060"/>
                </a:solidFill>
                <a:latin typeface="Arial" panose="020B0604020202020204" pitchFamily="34" charset="0"/>
                <a:ea typeface="ＭＳ Ｐゴシック"/>
                <a:cs typeface="Arial" panose="020B0604020202020204" pitchFamily="34" charset="0"/>
              </a:rPr>
              <a:t>Your turn!</a:t>
            </a:r>
            <a:endParaRPr lang="en-US" dirty="0">
              <a:solidFill>
                <a:srgbClr val="002060"/>
              </a:solidFill>
              <a:latin typeface="Arial" panose="020B0604020202020204" pitchFamily="34" charset="0"/>
              <a:cs typeface="Arial" panose="020B0604020202020204" pitchFamily="34" charset="0"/>
            </a:endParaRPr>
          </a:p>
        </p:txBody>
      </p:sp>
      <p:pic>
        <p:nvPicPr>
          <p:cNvPr id="5" name="Picture 4" descr="A close-up of a text&#10;&#10;Description automatically generated">
            <a:extLst>
              <a:ext uri="{FF2B5EF4-FFF2-40B4-BE49-F238E27FC236}">
                <a16:creationId xmlns:a16="http://schemas.microsoft.com/office/drawing/2014/main" id="{006BB319-241E-3617-D5FF-B630107408CF}"/>
              </a:ext>
            </a:extLst>
          </p:cNvPr>
          <p:cNvPicPr>
            <a:picLocks noChangeAspect="1"/>
          </p:cNvPicPr>
          <p:nvPr/>
        </p:nvPicPr>
        <p:blipFill>
          <a:blip r:embed="rId3"/>
          <a:stretch>
            <a:fillRect/>
          </a:stretch>
        </p:blipFill>
        <p:spPr>
          <a:xfrm>
            <a:off x="136644" y="994308"/>
            <a:ext cx="8974551" cy="1215123"/>
          </a:xfrm>
          <a:prstGeom prst="rect">
            <a:avLst/>
          </a:prstGeom>
        </p:spPr>
      </p:pic>
      <p:sp>
        <p:nvSpPr>
          <p:cNvPr id="4" name="TextBox 3">
            <a:extLst>
              <a:ext uri="{FF2B5EF4-FFF2-40B4-BE49-F238E27FC236}">
                <a16:creationId xmlns:a16="http://schemas.microsoft.com/office/drawing/2014/main" id="{6F616DFC-F884-5FB6-94E1-CC00D249456B}"/>
              </a:ext>
            </a:extLst>
          </p:cNvPr>
          <p:cNvSpPr txBox="1"/>
          <p:nvPr/>
        </p:nvSpPr>
        <p:spPr>
          <a:xfrm>
            <a:off x="136644" y="2522886"/>
            <a:ext cx="8186857" cy="743995"/>
          </a:xfrm>
          <a:prstGeom prst="rect">
            <a:avLst/>
          </a:prstGeom>
          <a:solidFill>
            <a:srgbClr val="F7F9FA"/>
          </a:solidFill>
        </p:spPr>
        <p:txBody>
          <a:bodyPr wrap="none" lIns="108000" tIns="216000" rIns="108000" bIns="216000" rtlCol="0">
            <a:spAutoFit/>
          </a:bodyPr>
          <a:lstStyle/>
          <a:p>
            <a:r>
              <a:rPr lang="en-US" sz="2000" dirty="0" err="1">
                <a:latin typeface="Courier New" panose="02070309020205020404" pitchFamily="49" charset="0"/>
                <a:cs typeface="Courier New" panose="02070309020205020404" pitchFamily="49" charset="0"/>
              </a:rPr>
              <a:t>learnr</a:t>
            </a:r>
            <a:r>
              <a:rPr lang="en-US" sz="2000" dirty="0">
                <a:latin typeface="Courier New" panose="02070309020205020404" pitchFamily="49" charset="0"/>
                <a:cs typeface="Courier New" panose="02070309020205020404" pitchFamily="49" charset="0"/>
              </a:rPr>
              <a:t>::</a:t>
            </a:r>
            <a:r>
              <a:rPr lang="en-US" sz="2000" dirty="0" err="1">
                <a:latin typeface="Courier New" panose="02070309020205020404" pitchFamily="49" charset="0"/>
                <a:cs typeface="Courier New" panose="02070309020205020404" pitchFamily="49" charset="0"/>
              </a:rPr>
              <a:t>run_tutorial</a:t>
            </a:r>
            <a:r>
              <a:rPr lang="en-US" sz="2000" dirty="0">
                <a:latin typeface="Courier New" panose="02070309020205020404" pitchFamily="49" charset="0"/>
                <a:cs typeface="Courier New" panose="02070309020205020404" pitchFamily="49" charset="0"/>
              </a:rPr>
              <a:t>(”Part-3”, package = “Module3R”)</a:t>
            </a:r>
          </a:p>
        </p:txBody>
      </p:sp>
      <p:sp>
        <p:nvSpPr>
          <p:cNvPr id="6" name="Google Shape;256;p40">
            <a:extLst>
              <a:ext uri="{FF2B5EF4-FFF2-40B4-BE49-F238E27FC236}">
                <a16:creationId xmlns:a16="http://schemas.microsoft.com/office/drawing/2014/main" id="{7AA085A9-A114-DAF5-6270-D9B8A7ABD6BB}"/>
              </a:ext>
            </a:extLst>
          </p:cNvPr>
          <p:cNvSpPr txBox="1"/>
          <p:nvPr/>
        </p:nvSpPr>
        <p:spPr>
          <a:xfrm>
            <a:off x="-3990514" y="5766321"/>
            <a:ext cx="12541389" cy="1536800"/>
          </a:xfrm>
          <a:prstGeom prst="rect">
            <a:avLst/>
          </a:prstGeom>
          <a:noFill/>
          <a:ln>
            <a:noFill/>
          </a:ln>
        </p:spPr>
        <p:txBody>
          <a:bodyPr spcFirstLastPara="1" wrap="square" lIns="121900" tIns="121900" rIns="121900" bIns="121900" anchor="t" anchorCtr="0">
            <a:noAutofit/>
          </a:bodyPr>
          <a:lstStyle/>
          <a:p>
            <a:pPr algn="r"/>
            <a:r>
              <a:rPr lang="en-GB" sz="4000" b="1" dirty="0">
                <a:solidFill>
                  <a:srgbClr val="002060"/>
                </a:solidFill>
                <a:latin typeface="Arial" panose="020B0604020202020204" pitchFamily="34" charset="0"/>
                <a:ea typeface="ＭＳ Ｐゴシック"/>
                <a:cs typeface="Arial" panose="020B0604020202020204" pitchFamily="34" charset="0"/>
              </a:rPr>
              <a:t>Your feedback is important!</a:t>
            </a:r>
            <a:endParaRPr sz="4000" b="1" dirty="0">
              <a:solidFill>
                <a:srgbClr val="002060"/>
              </a:solidFill>
              <a:latin typeface="Arial" panose="020B0604020202020204" pitchFamily="34" charset="0"/>
              <a:ea typeface="ＭＳ Ｐゴシック"/>
              <a:cs typeface="Arial" panose="020B0604020202020204" pitchFamily="34" charset="0"/>
            </a:endParaRPr>
          </a:p>
        </p:txBody>
      </p:sp>
      <p:pic>
        <p:nvPicPr>
          <p:cNvPr id="7" name="Picture 6">
            <a:extLst>
              <a:ext uri="{FF2B5EF4-FFF2-40B4-BE49-F238E27FC236}">
                <a16:creationId xmlns:a16="http://schemas.microsoft.com/office/drawing/2014/main" id="{4A53BF62-D1D6-E797-C018-C3A8C5699EF6}"/>
              </a:ext>
            </a:extLst>
          </p:cNvPr>
          <p:cNvPicPr>
            <a:picLocks noChangeAspect="1"/>
          </p:cNvPicPr>
          <p:nvPr/>
        </p:nvPicPr>
        <p:blipFill>
          <a:blip r:embed="rId4"/>
          <a:stretch>
            <a:fillRect/>
          </a:stretch>
        </p:blipFill>
        <p:spPr>
          <a:xfrm>
            <a:off x="8550875" y="3374572"/>
            <a:ext cx="3483428" cy="3483428"/>
          </a:xfrm>
          <a:prstGeom prst="rect">
            <a:avLst/>
          </a:prstGeom>
        </p:spPr>
      </p:pic>
    </p:spTree>
    <p:extLst>
      <p:ext uri="{BB962C8B-B14F-4D97-AF65-F5344CB8AC3E}">
        <p14:creationId xmlns:p14="http://schemas.microsoft.com/office/powerpoint/2010/main" val="31217045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Shape 253"/>
        <p:cNvGrpSpPr/>
        <p:nvPr/>
      </p:nvGrpSpPr>
      <p:grpSpPr>
        <a:xfrm>
          <a:off x="0" y="0"/>
          <a:ext cx="0" cy="0"/>
          <a:chOff x="0" y="0"/>
          <a:chExt cx="0" cy="0"/>
        </a:xfrm>
      </p:grpSpPr>
      <p:pic>
        <p:nvPicPr>
          <p:cNvPr id="7" name="Picture 6" descr="A screenshot of a web page&#10;&#10;Description automatically generated">
            <a:hlinkClick r:id="rId3"/>
            <a:extLst>
              <a:ext uri="{FF2B5EF4-FFF2-40B4-BE49-F238E27FC236}">
                <a16:creationId xmlns:a16="http://schemas.microsoft.com/office/drawing/2014/main" id="{44C9549B-3AF1-283E-11BE-4B269C151B98}"/>
              </a:ext>
            </a:extLst>
          </p:cNvPr>
          <p:cNvPicPr>
            <a:picLocks noChangeAspect="1"/>
          </p:cNvPicPr>
          <p:nvPr/>
        </p:nvPicPr>
        <p:blipFill rotWithShape="1">
          <a:blip r:embed="rId4"/>
          <a:srcRect r="59484" b="52573"/>
          <a:stretch/>
        </p:blipFill>
        <p:spPr>
          <a:xfrm>
            <a:off x="0" y="4371322"/>
            <a:ext cx="2648155" cy="2374592"/>
          </a:xfrm>
          <a:prstGeom prst="rect">
            <a:avLst/>
          </a:prstGeom>
        </p:spPr>
      </p:pic>
      <p:sp>
        <p:nvSpPr>
          <p:cNvPr id="2" name="Google Shape;256;p40">
            <a:extLst>
              <a:ext uri="{FF2B5EF4-FFF2-40B4-BE49-F238E27FC236}">
                <a16:creationId xmlns:a16="http://schemas.microsoft.com/office/drawing/2014/main" id="{3E1EE6D0-3F35-E64A-186C-1518432C7BFC}"/>
              </a:ext>
            </a:extLst>
          </p:cNvPr>
          <p:cNvSpPr txBox="1"/>
          <p:nvPr/>
        </p:nvSpPr>
        <p:spPr>
          <a:xfrm>
            <a:off x="4671573" y="0"/>
            <a:ext cx="7520427" cy="1536800"/>
          </a:xfrm>
          <a:prstGeom prst="rect">
            <a:avLst/>
          </a:prstGeom>
          <a:noFill/>
          <a:ln>
            <a:noFill/>
          </a:ln>
        </p:spPr>
        <p:txBody>
          <a:bodyPr spcFirstLastPara="1" wrap="square" lIns="121900" tIns="121900" rIns="121900" bIns="121900" anchor="t" anchorCtr="0">
            <a:noAutofit/>
          </a:bodyPr>
          <a:lstStyle/>
          <a:p>
            <a:pPr algn="r"/>
            <a:r>
              <a:rPr lang="en-GB" sz="3733" b="1" dirty="0">
                <a:solidFill>
                  <a:schemeClr val="tx2"/>
                </a:solidFill>
                <a:latin typeface="Arial" panose="020B0604020202020204" pitchFamily="34" charset="0"/>
                <a:cs typeface="Arial" panose="020B0604020202020204" pitchFamily="34" charset="0"/>
              </a:rPr>
              <a:t>Your feedback is important!</a:t>
            </a:r>
            <a:endParaRPr sz="3733" b="1" dirty="0">
              <a:solidFill>
                <a:schemeClr val="tx2"/>
              </a:solidFill>
              <a:latin typeface="Arial" panose="020B0604020202020204" pitchFamily="34" charset="0"/>
              <a:cs typeface="Arial" panose="020B0604020202020204" pitchFamily="34" charset="0"/>
            </a:endParaRPr>
          </a:p>
        </p:txBody>
      </p:sp>
      <p:pic>
        <p:nvPicPr>
          <p:cNvPr id="12" name="Picture 11" descr="A picture containing line, design&#10;&#10;Description automatically generated">
            <a:extLst>
              <a:ext uri="{FF2B5EF4-FFF2-40B4-BE49-F238E27FC236}">
                <a16:creationId xmlns:a16="http://schemas.microsoft.com/office/drawing/2014/main" id="{6E0D416A-23B2-8FC4-CFA8-B9BA14CFA159}"/>
              </a:ext>
            </a:extLst>
          </p:cNvPr>
          <p:cNvPicPr>
            <a:picLocks noChangeAspect="1"/>
          </p:cNvPicPr>
          <p:nvPr/>
        </p:nvPicPr>
        <p:blipFill>
          <a:blip r:embed="rId5"/>
          <a:stretch>
            <a:fillRect/>
          </a:stretch>
        </p:blipFill>
        <p:spPr>
          <a:xfrm>
            <a:off x="2738146" y="5879232"/>
            <a:ext cx="420612" cy="299527"/>
          </a:xfrm>
          <a:prstGeom prst="rect">
            <a:avLst/>
          </a:prstGeom>
        </p:spPr>
      </p:pic>
      <p:sp>
        <p:nvSpPr>
          <p:cNvPr id="13" name="TextBox 12">
            <a:extLst>
              <a:ext uri="{FF2B5EF4-FFF2-40B4-BE49-F238E27FC236}">
                <a16:creationId xmlns:a16="http://schemas.microsoft.com/office/drawing/2014/main" id="{4120BDC6-03C2-0573-2BA7-91D3F6317029}"/>
              </a:ext>
            </a:extLst>
          </p:cNvPr>
          <p:cNvSpPr txBox="1"/>
          <p:nvPr/>
        </p:nvSpPr>
        <p:spPr>
          <a:xfrm>
            <a:off x="3158758" y="5837507"/>
            <a:ext cx="6099859" cy="379656"/>
          </a:xfrm>
          <a:prstGeom prst="rect">
            <a:avLst/>
          </a:prstGeom>
          <a:noFill/>
        </p:spPr>
        <p:txBody>
          <a:bodyPr wrap="square">
            <a:spAutoFit/>
          </a:bodyPr>
          <a:lstStyle/>
          <a:p>
            <a:r>
              <a:rPr lang="en-AU" sz="1867" dirty="0">
                <a:latin typeface="Arial" panose="020B0604020202020204" pitchFamily="34" charset="0"/>
                <a:cs typeface="Arial" panose="020B0604020202020204" pitchFamily="34" charset="0"/>
              </a:rPr>
              <a:t>sih.training@sydney.edu.au</a:t>
            </a:r>
          </a:p>
        </p:txBody>
      </p:sp>
      <p:pic>
        <p:nvPicPr>
          <p:cNvPr id="14" name="Picture 13">
            <a:extLst>
              <a:ext uri="{FF2B5EF4-FFF2-40B4-BE49-F238E27FC236}">
                <a16:creationId xmlns:a16="http://schemas.microsoft.com/office/drawing/2014/main" id="{944670B9-1546-2AB2-675A-9A1EBDFB3526}"/>
              </a:ext>
            </a:extLst>
          </p:cNvPr>
          <p:cNvPicPr>
            <a:picLocks noChangeAspect="1"/>
          </p:cNvPicPr>
          <p:nvPr/>
        </p:nvPicPr>
        <p:blipFill rotWithShape="1">
          <a:blip r:embed="rId6"/>
          <a:srcRect r="69415" b="5089"/>
          <a:stretch/>
        </p:blipFill>
        <p:spPr>
          <a:xfrm>
            <a:off x="2648155" y="6231253"/>
            <a:ext cx="481647" cy="470092"/>
          </a:xfrm>
          <a:prstGeom prst="rect">
            <a:avLst/>
          </a:prstGeom>
        </p:spPr>
      </p:pic>
      <p:sp>
        <p:nvSpPr>
          <p:cNvPr id="15" name="TextBox 14">
            <a:extLst>
              <a:ext uri="{FF2B5EF4-FFF2-40B4-BE49-F238E27FC236}">
                <a16:creationId xmlns:a16="http://schemas.microsoft.com/office/drawing/2014/main" id="{CDBB3B42-9857-25B6-5FA1-09D05B40B8B1}"/>
              </a:ext>
            </a:extLst>
          </p:cNvPr>
          <p:cNvSpPr txBox="1"/>
          <p:nvPr/>
        </p:nvSpPr>
        <p:spPr>
          <a:xfrm>
            <a:off x="3158758" y="6318291"/>
            <a:ext cx="5979009" cy="379656"/>
          </a:xfrm>
          <a:prstGeom prst="rect">
            <a:avLst/>
          </a:prstGeom>
          <a:noFill/>
        </p:spPr>
        <p:txBody>
          <a:bodyPr wrap="none" rtlCol="0">
            <a:spAutoFit/>
          </a:bodyPr>
          <a:lstStyle/>
          <a:p>
            <a:r>
              <a:rPr lang="en-US" sz="1867" dirty="0">
                <a:latin typeface="Arial" panose="020B0604020202020204" pitchFamily="34" charset="0"/>
                <a:cs typeface="Arial" panose="020B0604020202020204" pitchFamily="34" charset="0"/>
              </a:rPr>
              <a:t>https://</a:t>
            </a:r>
            <a:r>
              <a:rPr lang="en-US" sz="1867" dirty="0" err="1">
                <a:latin typeface="Arial" panose="020B0604020202020204" pitchFamily="34" charset="0"/>
                <a:cs typeface="Arial" panose="020B0604020202020204" pitchFamily="34" charset="0"/>
              </a:rPr>
              <a:t>www.youtube.com</a:t>
            </a:r>
            <a:r>
              <a:rPr lang="en-US" sz="1867" dirty="0">
                <a:latin typeface="Arial" panose="020B0604020202020204" pitchFamily="34" charset="0"/>
                <a:cs typeface="Arial" panose="020B0604020202020204" pitchFamily="34" charset="0"/>
              </a:rPr>
              <a:t>/@sydneyinformaticshub1170</a:t>
            </a:r>
          </a:p>
        </p:txBody>
      </p:sp>
      <p:sp>
        <p:nvSpPr>
          <p:cNvPr id="5" name="TextBox 4">
            <a:extLst>
              <a:ext uri="{FF2B5EF4-FFF2-40B4-BE49-F238E27FC236}">
                <a16:creationId xmlns:a16="http://schemas.microsoft.com/office/drawing/2014/main" id="{FB7A0C7D-EF9D-DD3C-58AE-6027988C106D}"/>
              </a:ext>
            </a:extLst>
          </p:cNvPr>
          <p:cNvSpPr txBox="1"/>
          <p:nvPr/>
        </p:nvSpPr>
        <p:spPr>
          <a:xfrm>
            <a:off x="185858" y="3819052"/>
            <a:ext cx="6099859" cy="666977"/>
          </a:xfrm>
          <a:prstGeom prst="rect">
            <a:avLst/>
          </a:prstGeom>
          <a:noFill/>
        </p:spPr>
        <p:txBody>
          <a:bodyPr wrap="square">
            <a:spAutoFit/>
          </a:bodyPr>
          <a:lstStyle/>
          <a:p>
            <a:r>
              <a:rPr lang="en-AU" sz="1867" b="1" dirty="0">
                <a:latin typeface="Arial" panose="020B0604020202020204" pitchFamily="34" charset="0"/>
                <a:cs typeface="Arial" panose="020B0604020202020204" pitchFamily="34" charset="0"/>
              </a:rPr>
              <a:t>Hacky Hour</a:t>
            </a:r>
          </a:p>
          <a:p>
            <a:r>
              <a:rPr lang="en-AU" sz="1867" dirty="0">
                <a:latin typeface="Arial" panose="020B0604020202020204" pitchFamily="34" charset="0"/>
                <a:cs typeface="Arial" panose="020B0604020202020204" pitchFamily="34" charset="0"/>
              </a:rPr>
              <a:t>15</a:t>
            </a:r>
            <a:r>
              <a:rPr lang="en-AU" sz="1867" baseline="30000" dirty="0">
                <a:latin typeface="Arial" panose="020B0604020202020204" pitchFamily="34" charset="0"/>
                <a:cs typeface="Arial" panose="020B0604020202020204" pitchFamily="34" charset="0"/>
              </a:rPr>
              <a:t>th</a:t>
            </a:r>
            <a:r>
              <a:rPr lang="en-AU" sz="1867" dirty="0">
                <a:latin typeface="Arial" panose="020B0604020202020204" pitchFamily="34" charset="0"/>
                <a:cs typeface="Arial" panose="020B0604020202020204" pitchFamily="34" charset="0"/>
              </a:rPr>
              <a:t> May 2024 - 2pm</a:t>
            </a:r>
          </a:p>
        </p:txBody>
      </p:sp>
      <p:pic>
        <p:nvPicPr>
          <p:cNvPr id="6" name="Picture 5" descr="A qr code with blue squares&#10;&#10;Description automatically generated">
            <a:extLst>
              <a:ext uri="{FF2B5EF4-FFF2-40B4-BE49-F238E27FC236}">
                <a16:creationId xmlns:a16="http://schemas.microsoft.com/office/drawing/2014/main" id="{0AFB58A5-AC66-637B-FACA-B86B51432B45}"/>
              </a:ext>
            </a:extLst>
          </p:cNvPr>
          <p:cNvPicPr>
            <a:picLocks noChangeAspect="1"/>
          </p:cNvPicPr>
          <p:nvPr/>
        </p:nvPicPr>
        <p:blipFill>
          <a:blip r:embed="rId7"/>
          <a:stretch>
            <a:fillRect/>
          </a:stretch>
        </p:blipFill>
        <p:spPr>
          <a:xfrm>
            <a:off x="6312730" y="673437"/>
            <a:ext cx="5179054" cy="5134883"/>
          </a:xfrm>
          <a:prstGeom prst="rect">
            <a:avLst/>
          </a:prstGeom>
        </p:spPr>
      </p:pic>
    </p:spTree>
    <p:extLst>
      <p:ext uri="{BB962C8B-B14F-4D97-AF65-F5344CB8AC3E}">
        <p14:creationId xmlns:p14="http://schemas.microsoft.com/office/powerpoint/2010/main" val="39627479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Shape 253"/>
        <p:cNvGrpSpPr/>
        <p:nvPr/>
      </p:nvGrpSpPr>
      <p:grpSpPr>
        <a:xfrm>
          <a:off x="0" y="0"/>
          <a:ext cx="0" cy="0"/>
          <a:chOff x="0" y="0"/>
          <a:chExt cx="0" cy="0"/>
        </a:xfrm>
      </p:grpSpPr>
      <p:pic>
        <p:nvPicPr>
          <p:cNvPr id="7" name="Picture 6" descr="A screenshot of a web page&#10;&#10;Description automatically generated">
            <a:hlinkClick r:id="rId3"/>
            <a:extLst>
              <a:ext uri="{FF2B5EF4-FFF2-40B4-BE49-F238E27FC236}">
                <a16:creationId xmlns:a16="http://schemas.microsoft.com/office/drawing/2014/main" id="{44C9549B-3AF1-283E-11BE-4B269C151B98}"/>
              </a:ext>
            </a:extLst>
          </p:cNvPr>
          <p:cNvPicPr>
            <a:picLocks noChangeAspect="1"/>
          </p:cNvPicPr>
          <p:nvPr/>
        </p:nvPicPr>
        <p:blipFill rotWithShape="1">
          <a:blip r:embed="rId4"/>
          <a:srcRect r="59484" b="52573"/>
          <a:stretch/>
        </p:blipFill>
        <p:spPr>
          <a:xfrm>
            <a:off x="0" y="4371322"/>
            <a:ext cx="2648155" cy="2374592"/>
          </a:xfrm>
          <a:prstGeom prst="rect">
            <a:avLst/>
          </a:prstGeom>
        </p:spPr>
      </p:pic>
      <p:sp>
        <p:nvSpPr>
          <p:cNvPr id="2" name="Google Shape;256;p40">
            <a:extLst>
              <a:ext uri="{FF2B5EF4-FFF2-40B4-BE49-F238E27FC236}">
                <a16:creationId xmlns:a16="http://schemas.microsoft.com/office/drawing/2014/main" id="{3E1EE6D0-3F35-E64A-186C-1518432C7BFC}"/>
              </a:ext>
            </a:extLst>
          </p:cNvPr>
          <p:cNvSpPr txBox="1"/>
          <p:nvPr/>
        </p:nvSpPr>
        <p:spPr>
          <a:xfrm>
            <a:off x="4671573" y="0"/>
            <a:ext cx="7520427" cy="1536800"/>
          </a:xfrm>
          <a:prstGeom prst="rect">
            <a:avLst/>
          </a:prstGeom>
          <a:noFill/>
          <a:ln>
            <a:noFill/>
          </a:ln>
        </p:spPr>
        <p:txBody>
          <a:bodyPr spcFirstLastPara="1" wrap="square" lIns="121900" tIns="121900" rIns="121900" bIns="121900" anchor="t" anchorCtr="0">
            <a:noAutofit/>
          </a:bodyPr>
          <a:lstStyle/>
          <a:p>
            <a:pPr algn="r"/>
            <a:r>
              <a:rPr lang="en-GB" sz="3733" b="1" dirty="0">
                <a:solidFill>
                  <a:schemeClr val="tx2"/>
                </a:solidFill>
                <a:latin typeface="Arial" panose="020B0604020202020204" pitchFamily="34" charset="0"/>
                <a:cs typeface="Arial" panose="020B0604020202020204" pitchFamily="34" charset="0"/>
              </a:rPr>
              <a:t>Your feedback is important!</a:t>
            </a:r>
            <a:endParaRPr sz="3733" b="1" dirty="0">
              <a:solidFill>
                <a:schemeClr val="tx2"/>
              </a:solidFill>
              <a:latin typeface="Arial" panose="020B0604020202020204" pitchFamily="34" charset="0"/>
              <a:cs typeface="Arial" panose="020B0604020202020204" pitchFamily="34" charset="0"/>
            </a:endParaRPr>
          </a:p>
        </p:txBody>
      </p:sp>
      <p:pic>
        <p:nvPicPr>
          <p:cNvPr id="12" name="Picture 11" descr="A picture containing line, design&#10;&#10;Description automatically generated">
            <a:extLst>
              <a:ext uri="{FF2B5EF4-FFF2-40B4-BE49-F238E27FC236}">
                <a16:creationId xmlns:a16="http://schemas.microsoft.com/office/drawing/2014/main" id="{6E0D416A-23B2-8FC4-CFA8-B9BA14CFA159}"/>
              </a:ext>
            </a:extLst>
          </p:cNvPr>
          <p:cNvPicPr>
            <a:picLocks noChangeAspect="1"/>
          </p:cNvPicPr>
          <p:nvPr/>
        </p:nvPicPr>
        <p:blipFill>
          <a:blip r:embed="rId5"/>
          <a:stretch>
            <a:fillRect/>
          </a:stretch>
        </p:blipFill>
        <p:spPr>
          <a:xfrm>
            <a:off x="2738146" y="5879232"/>
            <a:ext cx="420612" cy="299527"/>
          </a:xfrm>
          <a:prstGeom prst="rect">
            <a:avLst/>
          </a:prstGeom>
        </p:spPr>
      </p:pic>
      <p:sp>
        <p:nvSpPr>
          <p:cNvPr id="13" name="TextBox 12">
            <a:extLst>
              <a:ext uri="{FF2B5EF4-FFF2-40B4-BE49-F238E27FC236}">
                <a16:creationId xmlns:a16="http://schemas.microsoft.com/office/drawing/2014/main" id="{4120BDC6-03C2-0573-2BA7-91D3F6317029}"/>
              </a:ext>
            </a:extLst>
          </p:cNvPr>
          <p:cNvSpPr txBox="1"/>
          <p:nvPr/>
        </p:nvSpPr>
        <p:spPr>
          <a:xfrm>
            <a:off x="3158758" y="5837507"/>
            <a:ext cx="6099859" cy="379656"/>
          </a:xfrm>
          <a:prstGeom prst="rect">
            <a:avLst/>
          </a:prstGeom>
          <a:noFill/>
        </p:spPr>
        <p:txBody>
          <a:bodyPr wrap="square">
            <a:spAutoFit/>
          </a:bodyPr>
          <a:lstStyle/>
          <a:p>
            <a:r>
              <a:rPr lang="en-AU" sz="1867" dirty="0">
                <a:latin typeface="Arial" panose="020B0604020202020204" pitchFamily="34" charset="0"/>
                <a:cs typeface="Arial" panose="020B0604020202020204" pitchFamily="34" charset="0"/>
              </a:rPr>
              <a:t>sih.training@sydney.edu.au</a:t>
            </a:r>
          </a:p>
        </p:txBody>
      </p:sp>
      <p:pic>
        <p:nvPicPr>
          <p:cNvPr id="14" name="Picture 13">
            <a:extLst>
              <a:ext uri="{FF2B5EF4-FFF2-40B4-BE49-F238E27FC236}">
                <a16:creationId xmlns:a16="http://schemas.microsoft.com/office/drawing/2014/main" id="{944670B9-1546-2AB2-675A-9A1EBDFB3526}"/>
              </a:ext>
            </a:extLst>
          </p:cNvPr>
          <p:cNvPicPr>
            <a:picLocks noChangeAspect="1"/>
          </p:cNvPicPr>
          <p:nvPr/>
        </p:nvPicPr>
        <p:blipFill rotWithShape="1">
          <a:blip r:embed="rId6"/>
          <a:srcRect r="69415" b="5089"/>
          <a:stretch/>
        </p:blipFill>
        <p:spPr>
          <a:xfrm>
            <a:off x="2648155" y="6231253"/>
            <a:ext cx="481647" cy="470092"/>
          </a:xfrm>
          <a:prstGeom prst="rect">
            <a:avLst/>
          </a:prstGeom>
        </p:spPr>
      </p:pic>
      <p:sp>
        <p:nvSpPr>
          <p:cNvPr id="15" name="TextBox 14">
            <a:extLst>
              <a:ext uri="{FF2B5EF4-FFF2-40B4-BE49-F238E27FC236}">
                <a16:creationId xmlns:a16="http://schemas.microsoft.com/office/drawing/2014/main" id="{CDBB3B42-9857-25B6-5FA1-09D05B40B8B1}"/>
              </a:ext>
            </a:extLst>
          </p:cNvPr>
          <p:cNvSpPr txBox="1"/>
          <p:nvPr/>
        </p:nvSpPr>
        <p:spPr>
          <a:xfrm>
            <a:off x="3158758" y="6318291"/>
            <a:ext cx="5979009" cy="379656"/>
          </a:xfrm>
          <a:prstGeom prst="rect">
            <a:avLst/>
          </a:prstGeom>
          <a:noFill/>
        </p:spPr>
        <p:txBody>
          <a:bodyPr wrap="none" rtlCol="0">
            <a:spAutoFit/>
          </a:bodyPr>
          <a:lstStyle/>
          <a:p>
            <a:r>
              <a:rPr lang="en-US" sz="1867" dirty="0">
                <a:latin typeface="Arial" panose="020B0604020202020204" pitchFamily="34" charset="0"/>
                <a:cs typeface="Arial" panose="020B0604020202020204" pitchFamily="34" charset="0"/>
              </a:rPr>
              <a:t>https://</a:t>
            </a:r>
            <a:r>
              <a:rPr lang="en-US" sz="1867" dirty="0" err="1">
                <a:latin typeface="Arial" panose="020B0604020202020204" pitchFamily="34" charset="0"/>
                <a:cs typeface="Arial" panose="020B0604020202020204" pitchFamily="34" charset="0"/>
              </a:rPr>
              <a:t>www.youtube.com</a:t>
            </a:r>
            <a:r>
              <a:rPr lang="en-US" sz="1867" dirty="0">
                <a:latin typeface="Arial" panose="020B0604020202020204" pitchFamily="34" charset="0"/>
                <a:cs typeface="Arial" panose="020B0604020202020204" pitchFamily="34" charset="0"/>
              </a:rPr>
              <a:t>/@sydneyinformaticshub1170</a:t>
            </a:r>
          </a:p>
        </p:txBody>
      </p:sp>
      <p:sp>
        <p:nvSpPr>
          <p:cNvPr id="5" name="TextBox 4">
            <a:extLst>
              <a:ext uri="{FF2B5EF4-FFF2-40B4-BE49-F238E27FC236}">
                <a16:creationId xmlns:a16="http://schemas.microsoft.com/office/drawing/2014/main" id="{FB7A0C7D-EF9D-DD3C-58AE-6027988C106D}"/>
              </a:ext>
            </a:extLst>
          </p:cNvPr>
          <p:cNvSpPr txBox="1"/>
          <p:nvPr/>
        </p:nvSpPr>
        <p:spPr>
          <a:xfrm>
            <a:off x="185858" y="3819052"/>
            <a:ext cx="6099859" cy="666977"/>
          </a:xfrm>
          <a:prstGeom prst="rect">
            <a:avLst/>
          </a:prstGeom>
          <a:noFill/>
        </p:spPr>
        <p:txBody>
          <a:bodyPr wrap="square">
            <a:spAutoFit/>
          </a:bodyPr>
          <a:lstStyle/>
          <a:p>
            <a:r>
              <a:rPr lang="en-AU" sz="1867" b="1" dirty="0">
                <a:latin typeface="Arial" panose="020B0604020202020204" pitchFamily="34" charset="0"/>
                <a:cs typeface="Arial" panose="020B0604020202020204" pitchFamily="34" charset="0"/>
              </a:rPr>
              <a:t>Hacky Hour</a:t>
            </a:r>
          </a:p>
          <a:p>
            <a:r>
              <a:rPr lang="en-AU" sz="1867" dirty="0">
                <a:latin typeface="Arial" panose="020B0604020202020204" pitchFamily="34" charset="0"/>
                <a:cs typeface="Arial" panose="020B0604020202020204" pitchFamily="34" charset="0"/>
              </a:rPr>
              <a:t>19</a:t>
            </a:r>
            <a:r>
              <a:rPr lang="en-AU" sz="1867" baseline="30000" dirty="0">
                <a:latin typeface="Arial" panose="020B0604020202020204" pitchFamily="34" charset="0"/>
                <a:cs typeface="Arial" panose="020B0604020202020204" pitchFamily="34" charset="0"/>
              </a:rPr>
              <a:t>th</a:t>
            </a:r>
            <a:r>
              <a:rPr lang="en-AU" sz="1867" dirty="0">
                <a:latin typeface="Arial" panose="020B0604020202020204" pitchFamily="34" charset="0"/>
                <a:cs typeface="Arial" panose="020B0604020202020204" pitchFamily="34" charset="0"/>
              </a:rPr>
              <a:t> June 2024 - 2pm</a:t>
            </a:r>
          </a:p>
        </p:txBody>
      </p:sp>
      <p:pic>
        <p:nvPicPr>
          <p:cNvPr id="4" name="Picture 3" descr="A qr code with blue squares&#10;&#10;Description automatically generated">
            <a:extLst>
              <a:ext uri="{FF2B5EF4-FFF2-40B4-BE49-F238E27FC236}">
                <a16:creationId xmlns:a16="http://schemas.microsoft.com/office/drawing/2014/main" id="{5BEC5B15-3A16-2CF2-0A10-D2ABE7B01487}"/>
              </a:ext>
            </a:extLst>
          </p:cNvPr>
          <p:cNvPicPr>
            <a:picLocks noChangeAspect="1"/>
          </p:cNvPicPr>
          <p:nvPr/>
        </p:nvPicPr>
        <p:blipFill>
          <a:blip r:embed="rId7"/>
          <a:stretch>
            <a:fillRect/>
          </a:stretch>
        </p:blipFill>
        <p:spPr>
          <a:xfrm>
            <a:off x="6285717" y="768400"/>
            <a:ext cx="5465560" cy="5489323"/>
          </a:xfrm>
          <a:prstGeom prst="rect">
            <a:avLst/>
          </a:prstGeom>
        </p:spPr>
      </p:pic>
    </p:spTree>
    <p:extLst>
      <p:ext uri="{BB962C8B-B14F-4D97-AF65-F5344CB8AC3E}">
        <p14:creationId xmlns:p14="http://schemas.microsoft.com/office/powerpoint/2010/main" val="23938908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Shape 253"/>
        <p:cNvGrpSpPr/>
        <p:nvPr/>
      </p:nvGrpSpPr>
      <p:grpSpPr>
        <a:xfrm>
          <a:off x="0" y="0"/>
          <a:ext cx="0" cy="0"/>
          <a:chOff x="0" y="0"/>
          <a:chExt cx="0" cy="0"/>
        </a:xfrm>
      </p:grpSpPr>
      <p:pic>
        <p:nvPicPr>
          <p:cNvPr id="7" name="Picture 6" descr="A screenshot of a web page&#10;&#10;Description automatically generated">
            <a:hlinkClick r:id="rId3"/>
            <a:extLst>
              <a:ext uri="{FF2B5EF4-FFF2-40B4-BE49-F238E27FC236}">
                <a16:creationId xmlns:a16="http://schemas.microsoft.com/office/drawing/2014/main" id="{44C9549B-3AF1-283E-11BE-4B269C151B98}"/>
              </a:ext>
            </a:extLst>
          </p:cNvPr>
          <p:cNvPicPr>
            <a:picLocks noChangeAspect="1"/>
          </p:cNvPicPr>
          <p:nvPr/>
        </p:nvPicPr>
        <p:blipFill rotWithShape="1">
          <a:blip r:embed="rId4"/>
          <a:srcRect r="59484" b="52573"/>
          <a:stretch/>
        </p:blipFill>
        <p:spPr>
          <a:xfrm>
            <a:off x="0" y="4371322"/>
            <a:ext cx="2648155" cy="2374592"/>
          </a:xfrm>
          <a:prstGeom prst="rect">
            <a:avLst/>
          </a:prstGeom>
        </p:spPr>
      </p:pic>
      <p:sp>
        <p:nvSpPr>
          <p:cNvPr id="2" name="Google Shape;256;p40">
            <a:extLst>
              <a:ext uri="{FF2B5EF4-FFF2-40B4-BE49-F238E27FC236}">
                <a16:creationId xmlns:a16="http://schemas.microsoft.com/office/drawing/2014/main" id="{3E1EE6D0-3F35-E64A-186C-1518432C7BFC}"/>
              </a:ext>
            </a:extLst>
          </p:cNvPr>
          <p:cNvSpPr txBox="1"/>
          <p:nvPr/>
        </p:nvSpPr>
        <p:spPr>
          <a:xfrm>
            <a:off x="4671573" y="0"/>
            <a:ext cx="7520427" cy="1536800"/>
          </a:xfrm>
          <a:prstGeom prst="rect">
            <a:avLst/>
          </a:prstGeom>
          <a:noFill/>
          <a:ln>
            <a:noFill/>
          </a:ln>
        </p:spPr>
        <p:txBody>
          <a:bodyPr spcFirstLastPara="1" wrap="square" lIns="121900" tIns="121900" rIns="121900" bIns="121900" anchor="t" anchorCtr="0">
            <a:noAutofit/>
          </a:bodyPr>
          <a:lstStyle/>
          <a:p>
            <a:pPr algn="r"/>
            <a:r>
              <a:rPr lang="en-GB" sz="3733" b="1" dirty="0">
                <a:solidFill>
                  <a:schemeClr val="tx2"/>
                </a:solidFill>
                <a:latin typeface="Arial" panose="020B0604020202020204" pitchFamily="34" charset="0"/>
                <a:cs typeface="Arial" panose="020B0604020202020204" pitchFamily="34" charset="0"/>
              </a:rPr>
              <a:t>Your feedback is important!</a:t>
            </a:r>
            <a:endParaRPr sz="3733" b="1" dirty="0">
              <a:solidFill>
                <a:schemeClr val="tx2"/>
              </a:solidFill>
              <a:latin typeface="Arial" panose="020B0604020202020204" pitchFamily="34" charset="0"/>
              <a:cs typeface="Arial" panose="020B0604020202020204" pitchFamily="34" charset="0"/>
            </a:endParaRPr>
          </a:p>
        </p:txBody>
      </p:sp>
      <p:pic>
        <p:nvPicPr>
          <p:cNvPr id="12" name="Picture 11" descr="A picture containing line, design&#10;&#10;Description automatically generated">
            <a:extLst>
              <a:ext uri="{FF2B5EF4-FFF2-40B4-BE49-F238E27FC236}">
                <a16:creationId xmlns:a16="http://schemas.microsoft.com/office/drawing/2014/main" id="{6E0D416A-23B2-8FC4-CFA8-B9BA14CFA159}"/>
              </a:ext>
            </a:extLst>
          </p:cNvPr>
          <p:cNvPicPr>
            <a:picLocks noChangeAspect="1"/>
          </p:cNvPicPr>
          <p:nvPr/>
        </p:nvPicPr>
        <p:blipFill>
          <a:blip r:embed="rId5"/>
          <a:stretch>
            <a:fillRect/>
          </a:stretch>
        </p:blipFill>
        <p:spPr>
          <a:xfrm>
            <a:off x="2738146" y="5879232"/>
            <a:ext cx="420612" cy="299527"/>
          </a:xfrm>
          <a:prstGeom prst="rect">
            <a:avLst/>
          </a:prstGeom>
        </p:spPr>
      </p:pic>
      <p:sp>
        <p:nvSpPr>
          <p:cNvPr id="13" name="TextBox 12">
            <a:extLst>
              <a:ext uri="{FF2B5EF4-FFF2-40B4-BE49-F238E27FC236}">
                <a16:creationId xmlns:a16="http://schemas.microsoft.com/office/drawing/2014/main" id="{4120BDC6-03C2-0573-2BA7-91D3F6317029}"/>
              </a:ext>
            </a:extLst>
          </p:cNvPr>
          <p:cNvSpPr txBox="1"/>
          <p:nvPr/>
        </p:nvSpPr>
        <p:spPr>
          <a:xfrm>
            <a:off x="3158758" y="5837507"/>
            <a:ext cx="6099859" cy="379656"/>
          </a:xfrm>
          <a:prstGeom prst="rect">
            <a:avLst/>
          </a:prstGeom>
          <a:noFill/>
        </p:spPr>
        <p:txBody>
          <a:bodyPr wrap="square">
            <a:spAutoFit/>
          </a:bodyPr>
          <a:lstStyle/>
          <a:p>
            <a:r>
              <a:rPr lang="en-AU" sz="1867" dirty="0">
                <a:latin typeface="Arial" panose="020B0604020202020204" pitchFamily="34" charset="0"/>
                <a:cs typeface="Arial" panose="020B0604020202020204" pitchFamily="34" charset="0"/>
              </a:rPr>
              <a:t>sih.training@sydney.edu.au</a:t>
            </a:r>
          </a:p>
        </p:txBody>
      </p:sp>
      <p:pic>
        <p:nvPicPr>
          <p:cNvPr id="14" name="Picture 13">
            <a:extLst>
              <a:ext uri="{FF2B5EF4-FFF2-40B4-BE49-F238E27FC236}">
                <a16:creationId xmlns:a16="http://schemas.microsoft.com/office/drawing/2014/main" id="{944670B9-1546-2AB2-675A-9A1EBDFB3526}"/>
              </a:ext>
            </a:extLst>
          </p:cNvPr>
          <p:cNvPicPr>
            <a:picLocks noChangeAspect="1"/>
          </p:cNvPicPr>
          <p:nvPr/>
        </p:nvPicPr>
        <p:blipFill rotWithShape="1">
          <a:blip r:embed="rId6"/>
          <a:srcRect r="69415" b="5089"/>
          <a:stretch/>
        </p:blipFill>
        <p:spPr>
          <a:xfrm>
            <a:off x="2648155" y="6231253"/>
            <a:ext cx="481647" cy="470092"/>
          </a:xfrm>
          <a:prstGeom prst="rect">
            <a:avLst/>
          </a:prstGeom>
        </p:spPr>
      </p:pic>
      <p:sp>
        <p:nvSpPr>
          <p:cNvPr id="15" name="TextBox 14">
            <a:extLst>
              <a:ext uri="{FF2B5EF4-FFF2-40B4-BE49-F238E27FC236}">
                <a16:creationId xmlns:a16="http://schemas.microsoft.com/office/drawing/2014/main" id="{CDBB3B42-9857-25B6-5FA1-09D05B40B8B1}"/>
              </a:ext>
            </a:extLst>
          </p:cNvPr>
          <p:cNvSpPr txBox="1"/>
          <p:nvPr/>
        </p:nvSpPr>
        <p:spPr>
          <a:xfrm>
            <a:off x="3158758" y="6318291"/>
            <a:ext cx="5979009" cy="379656"/>
          </a:xfrm>
          <a:prstGeom prst="rect">
            <a:avLst/>
          </a:prstGeom>
          <a:noFill/>
        </p:spPr>
        <p:txBody>
          <a:bodyPr wrap="none" rtlCol="0">
            <a:spAutoFit/>
          </a:bodyPr>
          <a:lstStyle/>
          <a:p>
            <a:r>
              <a:rPr lang="en-US" sz="1867" dirty="0">
                <a:latin typeface="Arial" panose="020B0604020202020204" pitchFamily="34" charset="0"/>
                <a:cs typeface="Arial" panose="020B0604020202020204" pitchFamily="34" charset="0"/>
              </a:rPr>
              <a:t>https://</a:t>
            </a:r>
            <a:r>
              <a:rPr lang="en-US" sz="1867" dirty="0" err="1">
                <a:latin typeface="Arial" panose="020B0604020202020204" pitchFamily="34" charset="0"/>
                <a:cs typeface="Arial" panose="020B0604020202020204" pitchFamily="34" charset="0"/>
              </a:rPr>
              <a:t>www.youtube.com</a:t>
            </a:r>
            <a:r>
              <a:rPr lang="en-US" sz="1867" dirty="0">
                <a:latin typeface="Arial" panose="020B0604020202020204" pitchFamily="34" charset="0"/>
                <a:cs typeface="Arial" panose="020B0604020202020204" pitchFamily="34" charset="0"/>
              </a:rPr>
              <a:t>/@sydneyinformaticshub1170</a:t>
            </a:r>
          </a:p>
        </p:txBody>
      </p:sp>
      <p:sp>
        <p:nvSpPr>
          <p:cNvPr id="5" name="TextBox 4">
            <a:extLst>
              <a:ext uri="{FF2B5EF4-FFF2-40B4-BE49-F238E27FC236}">
                <a16:creationId xmlns:a16="http://schemas.microsoft.com/office/drawing/2014/main" id="{FB7A0C7D-EF9D-DD3C-58AE-6027988C106D}"/>
              </a:ext>
            </a:extLst>
          </p:cNvPr>
          <p:cNvSpPr txBox="1"/>
          <p:nvPr/>
        </p:nvSpPr>
        <p:spPr>
          <a:xfrm>
            <a:off x="185858" y="3819052"/>
            <a:ext cx="6099859" cy="666977"/>
          </a:xfrm>
          <a:prstGeom prst="rect">
            <a:avLst/>
          </a:prstGeom>
          <a:noFill/>
        </p:spPr>
        <p:txBody>
          <a:bodyPr wrap="square">
            <a:spAutoFit/>
          </a:bodyPr>
          <a:lstStyle/>
          <a:p>
            <a:r>
              <a:rPr lang="en-AU" sz="1867" b="1" dirty="0">
                <a:latin typeface="Arial" panose="020B0604020202020204" pitchFamily="34" charset="0"/>
                <a:cs typeface="Arial" panose="020B0604020202020204" pitchFamily="34" charset="0"/>
              </a:rPr>
              <a:t>Hacky Hour</a:t>
            </a:r>
          </a:p>
          <a:p>
            <a:r>
              <a:rPr lang="en-AU" sz="1867" dirty="0">
                <a:latin typeface="Arial" panose="020B0604020202020204" pitchFamily="34" charset="0"/>
                <a:cs typeface="Arial" panose="020B0604020202020204" pitchFamily="34" charset="0"/>
              </a:rPr>
              <a:t>19</a:t>
            </a:r>
            <a:r>
              <a:rPr lang="en-AU" sz="1867" baseline="30000" dirty="0">
                <a:latin typeface="Arial" panose="020B0604020202020204" pitchFamily="34" charset="0"/>
                <a:cs typeface="Arial" panose="020B0604020202020204" pitchFamily="34" charset="0"/>
              </a:rPr>
              <a:t>th</a:t>
            </a:r>
            <a:r>
              <a:rPr lang="en-AU" sz="1867" dirty="0">
                <a:latin typeface="Arial" panose="020B0604020202020204" pitchFamily="34" charset="0"/>
                <a:cs typeface="Arial" panose="020B0604020202020204" pitchFamily="34" charset="0"/>
              </a:rPr>
              <a:t> June 2024 - 2pm</a:t>
            </a:r>
          </a:p>
        </p:txBody>
      </p:sp>
      <p:pic>
        <p:nvPicPr>
          <p:cNvPr id="4" name="Picture 3" descr="A qr code with blue squares&#10;&#10;Description automatically generated">
            <a:extLst>
              <a:ext uri="{FF2B5EF4-FFF2-40B4-BE49-F238E27FC236}">
                <a16:creationId xmlns:a16="http://schemas.microsoft.com/office/drawing/2014/main" id="{5BEC5B15-3A16-2CF2-0A10-D2ABE7B01487}"/>
              </a:ext>
            </a:extLst>
          </p:cNvPr>
          <p:cNvPicPr>
            <a:picLocks noChangeAspect="1"/>
          </p:cNvPicPr>
          <p:nvPr/>
        </p:nvPicPr>
        <p:blipFill>
          <a:blip r:embed="rId7"/>
          <a:stretch>
            <a:fillRect/>
          </a:stretch>
        </p:blipFill>
        <p:spPr>
          <a:xfrm>
            <a:off x="6285717" y="768400"/>
            <a:ext cx="5465560" cy="5489323"/>
          </a:xfrm>
          <a:prstGeom prst="rect">
            <a:avLst/>
          </a:prstGeom>
        </p:spPr>
      </p:pic>
    </p:spTree>
    <p:extLst>
      <p:ext uri="{BB962C8B-B14F-4D97-AF65-F5344CB8AC3E}">
        <p14:creationId xmlns:p14="http://schemas.microsoft.com/office/powerpoint/2010/main" val="41795249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solidFill>
                  <a:srgbClr val="002060"/>
                </a:solidFill>
                <a:latin typeface="Arial" panose="020B0604020202020204" pitchFamily="34" charset="0"/>
                <a:cs typeface="Arial" panose="020B0604020202020204" pitchFamily="34" charset="0"/>
              </a:rPr>
              <a:t>Code of Conduct</a:t>
            </a:r>
            <a:endParaRPr i="1" dirty="0">
              <a:solidFill>
                <a:srgbClr val="002060"/>
              </a:solidFill>
              <a:latin typeface="Arial" panose="020B0604020202020204" pitchFamily="34" charset="0"/>
              <a:cs typeface="Arial" panose="020B0604020202020204" pitchFamily="34" charset="0"/>
            </a:endParaRPr>
          </a:p>
        </p:txBody>
      </p:sp>
      <p:sp>
        <p:nvSpPr>
          <p:cNvPr id="4" name="Content Placeholder 3">
            <a:extLst>
              <a:ext uri="{FF2B5EF4-FFF2-40B4-BE49-F238E27FC236}">
                <a16:creationId xmlns:a16="http://schemas.microsoft.com/office/drawing/2014/main" id="{DF23BF2F-9E27-8B4B-BA9A-F431C3A13D85}"/>
              </a:ext>
            </a:extLst>
          </p:cNvPr>
          <p:cNvSpPr>
            <a:spLocks noGrp="1"/>
          </p:cNvSpPr>
          <p:nvPr>
            <p:ph idx="1"/>
          </p:nvPr>
        </p:nvSpPr>
        <p:spPr>
          <a:xfrm>
            <a:off x="478368" y="1358902"/>
            <a:ext cx="11408832" cy="5354208"/>
          </a:xfrm>
        </p:spPr>
        <p:txBody>
          <a:bodyPr/>
          <a:lstStyle/>
          <a:p>
            <a:pPr marL="0" indent="0">
              <a:buNone/>
            </a:pPr>
            <a:r>
              <a:rPr lang="en-AU" sz="2250" dirty="0">
                <a:latin typeface="Arial" panose="020B0604020202020204" pitchFamily="34" charset="0"/>
                <a:ea typeface="ＭＳ Ｐゴシック"/>
                <a:cs typeface="Arial" panose="020B0604020202020204" pitchFamily="34" charset="0"/>
              </a:rPr>
              <a:t>To foster a positive and professional learning environment, we encourage the following kinds of behaviours at all our events and platforms:</a:t>
            </a:r>
          </a:p>
          <a:p>
            <a:pPr marL="0" indent="0">
              <a:buNone/>
            </a:pPr>
            <a:endParaRPr lang="en-AU" sz="2250" dirty="0">
              <a:latin typeface="Arial" panose="020B0604020202020204" pitchFamily="34" charset="0"/>
              <a:ea typeface="ＭＳ Ｐゴシック"/>
              <a:cs typeface="Arial" panose="020B0604020202020204" pitchFamily="34" charset="0"/>
            </a:endParaRPr>
          </a:p>
          <a:p>
            <a:pPr marL="342265" indent="-342265"/>
            <a:r>
              <a:rPr lang="en-AU" sz="2250" dirty="0">
                <a:latin typeface="Arial" panose="020B0604020202020204" pitchFamily="34" charset="0"/>
                <a:ea typeface="ＭＳ Ｐゴシック"/>
                <a:cs typeface="Arial" panose="020B0604020202020204" pitchFamily="34" charset="0"/>
              </a:rPr>
              <a:t>Use welcoming and inclusive language</a:t>
            </a:r>
          </a:p>
          <a:p>
            <a:pPr marL="342265" indent="-342265"/>
            <a:r>
              <a:rPr lang="en-AU" sz="2250" dirty="0">
                <a:latin typeface="Arial" panose="020B0604020202020204" pitchFamily="34" charset="0"/>
                <a:ea typeface="ＭＳ Ｐゴシック"/>
                <a:cs typeface="Arial" panose="020B0604020202020204" pitchFamily="34" charset="0"/>
              </a:rPr>
              <a:t>Be respectful of different viewpoints and experiences</a:t>
            </a:r>
          </a:p>
          <a:p>
            <a:pPr marL="342265" indent="-342265"/>
            <a:r>
              <a:rPr lang="en-AU" sz="2250" dirty="0">
                <a:latin typeface="Arial" panose="020B0604020202020204" pitchFamily="34" charset="0"/>
                <a:ea typeface="ＭＳ Ｐゴシック"/>
                <a:cs typeface="Arial" panose="020B0604020202020204" pitchFamily="34" charset="0"/>
              </a:rPr>
              <a:t>Gracefully accept constructive criticism</a:t>
            </a:r>
          </a:p>
          <a:p>
            <a:pPr marL="342265" indent="-342265"/>
            <a:r>
              <a:rPr lang="en-AU" sz="2250" dirty="0">
                <a:latin typeface="Arial" panose="020B0604020202020204" pitchFamily="34" charset="0"/>
                <a:ea typeface="ＭＳ Ｐゴシック"/>
                <a:cs typeface="Arial" panose="020B0604020202020204" pitchFamily="34" charset="0"/>
              </a:rPr>
              <a:t>Focus on what is best for the community</a:t>
            </a:r>
          </a:p>
          <a:p>
            <a:pPr marL="342265" indent="-342265"/>
            <a:r>
              <a:rPr lang="en-AU" sz="2250" dirty="0">
                <a:latin typeface="Arial" panose="020B0604020202020204" pitchFamily="34" charset="0"/>
                <a:ea typeface="ＭＳ Ｐゴシック"/>
                <a:cs typeface="Arial" panose="020B0604020202020204" pitchFamily="34" charset="0"/>
              </a:rPr>
              <a:t>Show courtesy and respect towards other community members</a:t>
            </a:r>
          </a:p>
          <a:p>
            <a:pPr marL="342265" indent="-342265"/>
            <a:endParaRPr lang="en-US" sz="2267" i="1" dirty="0">
              <a:latin typeface="Arial" panose="020B0604020202020204" pitchFamily="34" charset="0"/>
              <a:cs typeface="Arial" panose="020B0604020202020204" pitchFamily="34" charset="0"/>
            </a:endParaRPr>
          </a:p>
          <a:p>
            <a:pPr marL="342265" indent="-342265"/>
            <a:endParaRPr lang="en-US" sz="2267" i="1" dirty="0">
              <a:latin typeface="Arial" panose="020B0604020202020204" pitchFamily="34" charset="0"/>
              <a:cs typeface="Arial" panose="020B0604020202020204" pitchFamily="34" charset="0"/>
            </a:endParaRPr>
          </a:p>
          <a:p>
            <a:pPr marL="0" indent="0" algn="ctr">
              <a:buNone/>
            </a:pPr>
            <a:r>
              <a:rPr lang="en-US" sz="2250" dirty="0">
                <a:latin typeface="Arial" panose="020B0604020202020204" pitchFamily="34" charset="0"/>
                <a:ea typeface="ＭＳ Ｐゴシック"/>
                <a:cs typeface="Arial" panose="020B0604020202020204" pitchFamily="34" charset="0"/>
              </a:rPr>
              <a:t>Our full CoC, with incident reporting guidelines, is available at</a:t>
            </a:r>
            <a:r>
              <a:rPr lang="en-US" sz="2250" i="1" dirty="0">
                <a:latin typeface="Arial" panose="020B0604020202020204" pitchFamily="34" charset="0"/>
                <a:ea typeface="ＭＳ Ｐゴシック"/>
                <a:cs typeface="Arial" panose="020B0604020202020204" pitchFamily="34" charset="0"/>
              </a:rPr>
              <a:t> </a:t>
            </a:r>
            <a:r>
              <a:rPr lang="en-US" sz="2250" i="1" dirty="0">
                <a:latin typeface="Arial" panose="020B0604020202020204" pitchFamily="34" charset="0"/>
                <a:ea typeface="ＭＳ Ｐゴシック"/>
                <a:cs typeface="Arial" panose="020B0604020202020204" pitchFamily="34" charset="0"/>
                <a:hlinkClick r:id="rId3"/>
              </a:rPr>
              <a:t>https://pages.github.sydney.edu.au/informatics/sih_codeofconduct/</a:t>
            </a:r>
            <a:endParaRPr lang="en-US" sz="2250" i="1" dirty="0">
              <a:latin typeface="Arial" panose="020B0604020202020204" pitchFamily="34" charset="0"/>
              <a:ea typeface="ＭＳ Ｐゴシック"/>
              <a:cs typeface="Arial" panose="020B0604020202020204" pitchFamily="34" charset="0"/>
            </a:endParaRPr>
          </a:p>
          <a:p>
            <a:pPr marL="0" indent="0">
              <a:buNone/>
            </a:pPr>
            <a:endParaRPr lang="en-US" sz="2267"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806632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90B5D56-21A2-78F5-2D18-CBDDE26234FE}"/>
              </a:ext>
            </a:extLst>
          </p:cNvPr>
          <p:cNvSpPr>
            <a:spLocks noGrp="1"/>
          </p:cNvSpPr>
          <p:nvPr>
            <p:ph type="title"/>
          </p:nvPr>
        </p:nvSpPr>
        <p:spPr>
          <a:xfrm>
            <a:off x="305373" y="266872"/>
            <a:ext cx="11235267" cy="647183"/>
          </a:xfrm>
        </p:spPr>
        <p:txBody>
          <a:bodyPr/>
          <a:lstStyle/>
          <a:p>
            <a:r>
              <a:rPr lang="en-US" dirty="0">
                <a:solidFill>
                  <a:srgbClr val="002060"/>
                </a:solidFill>
                <a:latin typeface="Arial" panose="020B0604020202020204" pitchFamily="34" charset="0"/>
                <a:ea typeface="ＭＳ Ｐゴシック"/>
                <a:cs typeface="Arial" panose="020B0604020202020204" pitchFamily="34" charset="0"/>
              </a:rPr>
              <a:t>Learning by experience</a:t>
            </a:r>
          </a:p>
        </p:txBody>
      </p:sp>
      <p:pic>
        <p:nvPicPr>
          <p:cNvPr id="8" name="Picture 7">
            <a:extLst>
              <a:ext uri="{FF2B5EF4-FFF2-40B4-BE49-F238E27FC236}">
                <a16:creationId xmlns:a16="http://schemas.microsoft.com/office/drawing/2014/main" id="{37961FC0-4383-86D1-EDFA-42EE6E3F4146}"/>
              </a:ext>
            </a:extLst>
          </p:cNvPr>
          <p:cNvPicPr>
            <a:picLocks noChangeAspect="1"/>
          </p:cNvPicPr>
          <p:nvPr/>
        </p:nvPicPr>
        <p:blipFill>
          <a:blip r:embed="rId3"/>
          <a:stretch>
            <a:fillRect/>
          </a:stretch>
        </p:blipFill>
        <p:spPr>
          <a:xfrm>
            <a:off x="772232" y="1402681"/>
            <a:ext cx="3687644" cy="4630335"/>
          </a:xfrm>
          <a:prstGeom prst="rect">
            <a:avLst/>
          </a:prstGeom>
        </p:spPr>
      </p:pic>
      <p:pic>
        <p:nvPicPr>
          <p:cNvPr id="10" name="Picture 9">
            <a:extLst>
              <a:ext uri="{FF2B5EF4-FFF2-40B4-BE49-F238E27FC236}">
                <a16:creationId xmlns:a16="http://schemas.microsoft.com/office/drawing/2014/main" id="{DC1A14DF-A4D5-45E8-21A6-A602944CB872}"/>
              </a:ext>
            </a:extLst>
          </p:cNvPr>
          <p:cNvPicPr>
            <a:picLocks noChangeAspect="1"/>
          </p:cNvPicPr>
          <p:nvPr/>
        </p:nvPicPr>
        <p:blipFill>
          <a:blip r:embed="rId4"/>
          <a:stretch>
            <a:fillRect/>
          </a:stretch>
        </p:blipFill>
        <p:spPr>
          <a:xfrm>
            <a:off x="7732125" y="1402681"/>
            <a:ext cx="2740217" cy="4630335"/>
          </a:xfrm>
          <a:prstGeom prst="rect">
            <a:avLst/>
          </a:prstGeom>
        </p:spPr>
      </p:pic>
    </p:spTree>
    <p:extLst>
      <p:ext uri="{BB962C8B-B14F-4D97-AF65-F5344CB8AC3E}">
        <p14:creationId xmlns:p14="http://schemas.microsoft.com/office/powerpoint/2010/main" val="42768330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2">
            <a:extLst>
              <a:ext uri="{FF2B5EF4-FFF2-40B4-BE49-F238E27FC236}">
                <a16:creationId xmlns:a16="http://schemas.microsoft.com/office/drawing/2014/main" id="{5308F0E4-4617-CA46-8B58-9ADF6A2750D7}"/>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989437" y="603215"/>
            <a:ext cx="8020786" cy="5651569"/>
          </a:xfrm>
          <a:prstGeom prst="rect">
            <a:avLst/>
          </a:prstGeom>
          <a:noFill/>
          <a:extLst>
            <a:ext uri="{909E8E84-426E-40DD-AFC4-6F175D3DCCD1}">
              <a14:hiddenFill xmlns:a14="http://schemas.microsoft.com/office/drawing/2010/main">
                <a:solidFill>
                  <a:srgbClr val="FFFFFF"/>
                </a:solidFill>
              </a14:hiddenFill>
            </a:ext>
          </a:extLst>
        </p:spPr>
      </p:pic>
      <p:sp>
        <p:nvSpPr>
          <p:cNvPr id="6" name="Freeform 5">
            <a:extLst>
              <a:ext uri="{FF2B5EF4-FFF2-40B4-BE49-F238E27FC236}">
                <a16:creationId xmlns:a16="http://schemas.microsoft.com/office/drawing/2014/main" id="{905889BA-0F16-3394-ADA9-589BBA18B221}"/>
              </a:ext>
            </a:extLst>
          </p:cNvPr>
          <p:cNvSpPr/>
          <p:nvPr/>
        </p:nvSpPr>
        <p:spPr>
          <a:xfrm>
            <a:off x="3348681" y="3632886"/>
            <a:ext cx="2483708" cy="1804087"/>
          </a:xfrm>
          <a:custGeom>
            <a:avLst/>
            <a:gdLst>
              <a:gd name="connsiteX0" fmla="*/ 1569308 w 2483708"/>
              <a:gd name="connsiteY0" fmla="*/ 74141 h 1804087"/>
              <a:gd name="connsiteX1" fmla="*/ 1507524 w 2483708"/>
              <a:gd name="connsiteY1" fmla="*/ 86498 h 1804087"/>
              <a:gd name="connsiteX2" fmla="*/ 1421027 w 2483708"/>
              <a:gd name="connsiteY2" fmla="*/ 61784 h 1804087"/>
              <a:gd name="connsiteX3" fmla="*/ 1309816 w 2483708"/>
              <a:gd name="connsiteY3" fmla="*/ 37071 h 1804087"/>
              <a:gd name="connsiteX4" fmla="*/ 1161535 w 2483708"/>
              <a:gd name="connsiteY4" fmla="*/ 24714 h 1804087"/>
              <a:gd name="connsiteX5" fmla="*/ 1087394 w 2483708"/>
              <a:gd name="connsiteY5" fmla="*/ 12357 h 1804087"/>
              <a:gd name="connsiteX6" fmla="*/ 729048 w 2483708"/>
              <a:gd name="connsiteY6" fmla="*/ 0 h 1804087"/>
              <a:gd name="connsiteX7" fmla="*/ 494270 w 2483708"/>
              <a:gd name="connsiteY7" fmla="*/ 24714 h 1804087"/>
              <a:gd name="connsiteX8" fmla="*/ 444843 w 2483708"/>
              <a:gd name="connsiteY8" fmla="*/ 49427 h 1804087"/>
              <a:gd name="connsiteX9" fmla="*/ 407773 w 2483708"/>
              <a:gd name="connsiteY9" fmla="*/ 61784 h 1804087"/>
              <a:gd name="connsiteX10" fmla="*/ 370702 w 2483708"/>
              <a:gd name="connsiteY10" fmla="*/ 86498 h 1804087"/>
              <a:gd name="connsiteX11" fmla="*/ 271848 w 2483708"/>
              <a:gd name="connsiteY11" fmla="*/ 160638 h 1804087"/>
              <a:gd name="connsiteX12" fmla="*/ 160637 w 2483708"/>
              <a:gd name="connsiteY12" fmla="*/ 271849 h 1804087"/>
              <a:gd name="connsiteX13" fmla="*/ 123567 w 2483708"/>
              <a:gd name="connsiteY13" fmla="*/ 308919 h 1804087"/>
              <a:gd name="connsiteX14" fmla="*/ 74140 w 2483708"/>
              <a:gd name="connsiteY14" fmla="*/ 383060 h 1804087"/>
              <a:gd name="connsiteX15" fmla="*/ 49427 w 2483708"/>
              <a:gd name="connsiteY15" fmla="*/ 420130 h 1804087"/>
              <a:gd name="connsiteX16" fmla="*/ 37070 w 2483708"/>
              <a:gd name="connsiteY16" fmla="*/ 469557 h 1804087"/>
              <a:gd name="connsiteX17" fmla="*/ 12356 w 2483708"/>
              <a:gd name="connsiteY17" fmla="*/ 556055 h 1804087"/>
              <a:gd name="connsiteX18" fmla="*/ 0 w 2483708"/>
              <a:gd name="connsiteY18" fmla="*/ 642552 h 1804087"/>
              <a:gd name="connsiteX19" fmla="*/ 24713 w 2483708"/>
              <a:gd name="connsiteY19" fmla="*/ 827903 h 1804087"/>
              <a:gd name="connsiteX20" fmla="*/ 37070 w 2483708"/>
              <a:gd name="connsiteY20" fmla="*/ 914400 h 1804087"/>
              <a:gd name="connsiteX21" fmla="*/ 74140 w 2483708"/>
              <a:gd name="connsiteY21" fmla="*/ 1025611 h 1804087"/>
              <a:gd name="connsiteX22" fmla="*/ 86497 w 2483708"/>
              <a:gd name="connsiteY22" fmla="*/ 1087395 h 1804087"/>
              <a:gd name="connsiteX23" fmla="*/ 111210 w 2483708"/>
              <a:gd name="connsiteY23" fmla="*/ 1136822 h 1804087"/>
              <a:gd name="connsiteX24" fmla="*/ 123567 w 2483708"/>
              <a:gd name="connsiteY24" fmla="*/ 1173892 h 1804087"/>
              <a:gd name="connsiteX25" fmla="*/ 222421 w 2483708"/>
              <a:gd name="connsiteY25" fmla="*/ 1285103 h 1804087"/>
              <a:gd name="connsiteX26" fmla="*/ 259492 w 2483708"/>
              <a:gd name="connsiteY26" fmla="*/ 1322173 h 1804087"/>
              <a:gd name="connsiteX27" fmla="*/ 284205 w 2483708"/>
              <a:gd name="connsiteY27" fmla="*/ 1371600 h 1804087"/>
              <a:gd name="connsiteX28" fmla="*/ 420129 w 2483708"/>
              <a:gd name="connsiteY28" fmla="*/ 1482811 h 1804087"/>
              <a:gd name="connsiteX29" fmla="*/ 457200 w 2483708"/>
              <a:gd name="connsiteY29" fmla="*/ 1507525 h 1804087"/>
              <a:gd name="connsiteX30" fmla="*/ 494270 w 2483708"/>
              <a:gd name="connsiteY30" fmla="*/ 1544595 h 1804087"/>
              <a:gd name="connsiteX31" fmla="*/ 593124 w 2483708"/>
              <a:gd name="connsiteY31" fmla="*/ 1594022 h 1804087"/>
              <a:gd name="connsiteX32" fmla="*/ 630194 w 2483708"/>
              <a:gd name="connsiteY32" fmla="*/ 1606379 h 1804087"/>
              <a:gd name="connsiteX33" fmla="*/ 667265 w 2483708"/>
              <a:gd name="connsiteY33" fmla="*/ 1631092 h 1804087"/>
              <a:gd name="connsiteX34" fmla="*/ 716692 w 2483708"/>
              <a:gd name="connsiteY34" fmla="*/ 1643449 h 1804087"/>
              <a:gd name="connsiteX35" fmla="*/ 753762 w 2483708"/>
              <a:gd name="connsiteY35" fmla="*/ 1655806 h 1804087"/>
              <a:gd name="connsiteX36" fmla="*/ 803189 w 2483708"/>
              <a:gd name="connsiteY36" fmla="*/ 1668163 h 1804087"/>
              <a:gd name="connsiteX37" fmla="*/ 840259 w 2483708"/>
              <a:gd name="connsiteY37" fmla="*/ 1680519 h 1804087"/>
              <a:gd name="connsiteX38" fmla="*/ 951470 w 2483708"/>
              <a:gd name="connsiteY38" fmla="*/ 1692876 h 1804087"/>
              <a:gd name="connsiteX39" fmla="*/ 1050324 w 2483708"/>
              <a:gd name="connsiteY39" fmla="*/ 1717590 h 1804087"/>
              <a:gd name="connsiteX40" fmla="*/ 1186248 w 2483708"/>
              <a:gd name="connsiteY40" fmla="*/ 1742303 h 1804087"/>
              <a:gd name="connsiteX41" fmla="*/ 1371600 w 2483708"/>
              <a:gd name="connsiteY41" fmla="*/ 1791730 h 1804087"/>
              <a:gd name="connsiteX42" fmla="*/ 1433383 w 2483708"/>
              <a:gd name="connsiteY42" fmla="*/ 1804087 h 1804087"/>
              <a:gd name="connsiteX43" fmla="*/ 1804086 w 2483708"/>
              <a:gd name="connsiteY43" fmla="*/ 1791730 h 1804087"/>
              <a:gd name="connsiteX44" fmla="*/ 1865870 w 2483708"/>
              <a:gd name="connsiteY44" fmla="*/ 1779373 h 1804087"/>
              <a:gd name="connsiteX45" fmla="*/ 1977081 w 2483708"/>
              <a:gd name="connsiteY45" fmla="*/ 1767017 h 1804087"/>
              <a:gd name="connsiteX46" fmla="*/ 2051221 w 2483708"/>
              <a:gd name="connsiteY46" fmla="*/ 1742303 h 1804087"/>
              <a:gd name="connsiteX47" fmla="*/ 2162432 w 2483708"/>
              <a:gd name="connsiteY47" fmla="*/ 1717590 h 1804087"/>
              <a:gd name="connsiteX48" fmla="*/ 2236573 w 2483708"/>
              <a:gd name="connsiteY48" fmla="*/ 1668163 h 1804087"/>
              <a:gd name="connsiteX49" fmla="*/ 2323070 w 2483708"/>
              <a:gd name="connsiteY49" fmla="*/ 1606379 h 1804087"/>
              <a:gd name="connsiteX50" fmla="*/ 2360140 w 2483708"/>
              <a:gd name="connsiteY50" fmla="*/ 1569309 h 1804087"/>
              <a:gd name="connsiteX51" fmla="*/ 2421924 w 2483708"/>
              <a:gd name="connsiteY51" fmla="*/ 1470455 h 1804087"/>
              <a:gd name="connsiteX52" fmla="*/ 2446637 w 2483708"/>
              <a:gd name="connsiteY52" fmla="*/ 1433384 h 1804087"/>
              <a:gd name="connsiteX53" fmla="*/ 2458994 w 2483708"/>
              <a:gd name="connsiteY53" fmla="*/ 1383957 h 1804087"/>
              <a:gd name="connsiteX54" fmla="*/ 2471351 w 2483708"/>
              <a:gd name="connsiteY54" fmla="*/ 1346887 h 1804087"/>
              <a:gd name="connsiteX55" fmla="*/ 2483708 w 2483708"/>
              <a:gd name="connsiteY55" fmla="*/ 1272746 h 1804087"/>
              <a:gd name="connsiteX56" fmla="*/ 2471351 w 2483708"/>
              <a:gd name="connsiteY56" fmla="*/ 1050325 h 1804087"/>
              <a:gd name="connsiteX57" fmla="*/ 2446637 w 2483708"/>
              <a:gd name="connsiteY57" fmla="*/ 889687 h 1804087"/>
              <a:gd name="connsiteX58" fmla="*/ 2434281 w 2483708"/>
              <a:gd name="connsiteY58" fmla="*/ 840260 h 1804087"/>
              <a:gd name="connsiteX59" fmla="*/ 2421924 w 2483708"/>
              <a:gd name="connsiteY59" fmla="*/ 803190 h 1804087"/>
              <a:gd name="connsiteX60" fmla="*/ 2397210 w 2483708"/>
              <a:gd name="connsiteY60" fmla="*/ 642552 h 1804087"/>
              <a:gd name="connsiteX61" fmla="*/ 2384854 w 2483708"/>
              <a:gd name="connsiteY61" fmla="*/ 605482 h 1804087"/>
              <a:gd name="connsiteX62" fmla="*/ 2347783 w 2483708"/>
              <a:gd name="connsiteY62" fmla="*/ 518984 h 1804087"/>
              <a:gd name="connsiteX63" fmla="*/ 2310713 w 2483708"/>
              <a:gd name="connsiteY63" fmla="*/ 494271 h 1804087"/>
              <a:gd name="connsiteX64" fmla="*/ 2286000 w 2483708"/>
              <a:gd name="connsiteY64" fmla="*/ 457200 h 1804087"/>
              <a:gd name="connsiteX65" fmla="*/ 2224216 w 2483708"/>
              <a:gd name="connsiteY65" fmla="*/ 420130 h 1804087"/>
              <a:gd name="connsiteX66" fmla="*/ 2187146 w 2483708"/>
              <a:gd name="connsiteY66" fmla="*/ 395417 h 1804087"/>
              <a:gd name="connsiteX67" fmla="*/ 2150075 w 2483708"/>
              <a:gd name="connsiteY67" fmla="*/ 383060 h 1804087"/>
              <a:gd name="connsiteX68" fmla="*/ 2063578 w 2483708"/>
              <a:gd name="connsiteY68" fmla="*/ 345990 h 1804087"/>
              <a:gd name="connsiteX69" fmla="*/ 1964724 w 2483708"/>
              <a:gd name="connsiteY69" fmla="*/ 321276 h 1804087"/>
              <a:gd name="connsiteX70" fmla="*/ 1927654 w 2483708"/>
              <a:gd name="connsiteY70" fmla="*/ 296563 h 1804087"/>
              <a:gd name="connsiteX71" fmla="*/ 1890583 w 2483708"/>
              <a:gd name="connsiteY71" fmla="*/ 284206 h 1804087"/>
              <a:gd name="connsiteX72" fmla="*/ 1828800 w 2483708"/>
              <a:gd name="connsiteY72" fmla="*/ 259492 h 1804087"/>
              <a:gd name="connsiteX73" fmla="*/ 1791729 w 2483708"/>
              <a:gd name="connsiteY73" fmla="*/ 234779 h 1804087"/>
              <a:gd name="connsiteX74" fmla="*/ 1717589 w 2483708"/>
              <a:gd name="connsiteY74" fmla="*/ 210065 h 1804087"/>
              <a:gd name="connsiteX75" fmla="*/ 1643448 w 2483708"/>
              <a:gd name="connsiteY75" fmla="*/ 185352 h 1804087"/>
              <a:gd name="connsiteX76" fmla="*/ 1606378 w 2483708"/>
              <a:gd name="connsiteY76" fmla="*/ 172995 h 1804087"/>
              <a:gd name="connsiteX77" fmla="*/ 1519881 w 2483708"/>
              <a:gd name="connsiteY77" fmla="*/ 123568 h 1804087"/>
              <a:gd name="connsiteX78" fmla="*/ 1445740 w 2483708"/>
              <a:gd name="connsiteY78" fmla="*/ 98855 h 1804087"/>
              <a:gd name="connsiteX79" fmla="*/ 1408670 w 2483708"/>
              <a:gd name="connsiteY79" fmla="*/ 98855 h 18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2483708" h="1804087">
                <a:moveTo>
                  <a:pt x="1569308" y="74141"/>
                </a:moveTo>
                <a:cubicBezTo>
                  <a:pt x="1548713" y="78260"/>
                  <a:pt x="1528527" y="86498"/>
                  <a:pt x="1507524" y="86498"/>
                </a:cubicBezTo>
                <a:cubicBezTo>
                  <a:pt x="1488209" y="86498"/>
                  <a:pt x="1441422" y="67611"/>
                  <a:pt x="1421027" y="61784"/>
                </a:cubicBezTo>
                <a:cubicBezTo>
                  <a:pt x="1397130" y="54956"/>
                  <a:pt x="1331482" y="39620"/>
                  <a:pt x="1309816" y="37071"/>
                </a:cubicBezTo>
                <a:cubicBezTo>
                  <a:pt x="1260557" y="31276"/>
                  <a:pt x="1210830" y="30191"/>
                  <a:pt x="1161535" y="24714"/>
                </a:cubicBezTo>
                <a:cubicBezTo>
                  <a:pt x="1136634" y="21947"/>
                  <a:pt x="1112408" y="13786"/>
                  <a:pt x="1087394" y="12357"/>
                </a:cubicBezTo>
                <a:cubicBezTo>
                  <a:pt x="968069" y="5538"/>
                  <a:pt x="848497" y="4119"/>
                  <a:pt x="729048" y="0"/>
                </a:cubicBezTo>
                <a:cubicBezTo>
                  <a:pt x="701119" y="1995"/>
                  <a:pt x="552431" y="5327"/>
                  <a:pt x="494270" y="24714"/>
                </a:cubicBezTo>
                <a:cubicBezTo>
                  <a:pt x="476795" y="30539"/>
                  <a:pt x="461774" y="42171"/>
                  <a:pt x="444843" y="49427"/>
                </a:cubicBezTo>
                <a:cubicBezTo>
                  <a:pt x="432871" y="54558"/>
                  <a:pt x="419423" y="55959"/>
                  <a:pt x="407773" y="61784"/>
                </a:cubicBezTo>
                <a:cubicBezTo>
                  <a:pt x="394490" y="68426"/>
                  <a:pt x="382713" y="77763"/>
                  <a:pt x="370702" y="86498"/>
                </a:cubicBezTo>
                <a:cubicBezTo>
                  <a:pt x="337391" y="110724"/>
                  <a:pt x="300973" y="131513"/>
                  <a:pt x="271848" y="160638"/>
                </a:cubicBezTo>
                <a:lnTo>
                  <a:pt x="160637" y="271849"/>
                </a:lnTo>
                <a:cubicBezTo>
                  <a:pt x="148280" y="284206"/>
                  <a:pt x="133260" y="294379"/>
                  <a:pt x="123567" y="308919"/>
                </a:cubicBezTo>
                <a:lnTo>
                  <a:pt x="74140" y="383060"/>
                </a:lnTo>
                <a:lnTo>
                  <a:pt x="49427" y="420130"/>
                </a:lnTo>
                <a:cubicBezTo>
                  <a:pt x="45308" y="436606"/>
                  <a:pt x="41736" y="453228"/>
                  <a:pt x="37070" y="469557"/>
                </a:cubicBezTo>
                <a:cubicBezTo>
                  <a:pt x="23836" y="515876"/>
                  <a:pt x="22013" y="502939"/>
                  <a:pt x="12356" y="556055"/>
                </a:cubicBezTo>
                <a:cubicBezTo>
                  <a:pt x="7146" y="584710"/>
                  <a:pt x="4119" y="613720"/>
                  <a:pt x="0" y="642552"/>
                </a:cubicBezTo>
                <a:cubicBezTo>
                  <a:pt x="20626" y="828197"/>
                  <a:pt x="2527" y="683700"/>
                  <a:pt x="24713" y="827903"/>
                </a:cubicBezTo>
                <a:cubicBezTo>
                  <a:pt x="29142" y="856689"/>
                  <a:pt x="31860" y="885745"/>
                  <a:pt x="37070" y="914400"/>
                </a:cubicBezTo>
                <a:cubicBezTo>
                  <a:pt x="51662" y="994654"/>
                  <a:pt x="47227" y="935901"/>
                  <a:pt x="74140" y="1025611"/>
                </a:cubicBezTo>
                <a:cubicBezTo>
                  <a:pt x="80175" y="1045728"/>
                  <a:pt x="79855" y="1067470"/>
                  <a:pt x="86497" y="1087395"/>
                </a:cubicBezTo>
                <a:cubicBezTo>
                  <a:pt x="92322" y="1104870"/>
                  <a:pt x="103954" y="1119891"/>
                  <a:pt x="111210" y="1136822"/>
                </a:cubicBezTo>
                <a:cubicBezTo>
                  <a:pt x="116341" y="1148794"/>
                  <a:pt x="117742" y="1162242"/>
                  <a:pt x="123567" y="1173892"/>
                </a:cubicBezTo>
                <a:cubicBezTo>
                  <a:pt x="145618" y="1217993"/>
                  <a:pt x="189670" y="1252353"/>
                  <a:pt x="222421" y="1285103"/>
                </a:cubicBezTo>
                <a:lnTo>
                  <a:pt x="259492" y="1322173"/>
                </a:lnTo>
                <a:cubicBezTo>
                  <a:pt x="267730" y="1338649"/>
                  <a:pt x="273499" y="1356611"/>
                  <a:pt x="284205" y="1371600"/>
                </a:cubicBezTo>
                <a:cubicBezTo>
                  <a:pt x="308855" y="1406111"/>
                  <a:pt x="405215" y="1472868"/>
                  <a:pt x="420129" y="1482811"/>
                </a:cubicBezTo>
                <a:cubicBezTo>
                  <a:pt x="432486" y="1491049"/>
                  <a:pt x="445791" y="1498017"/>
                  <a:pt x="457200" y="1507525"/>
                </a:cubicBezTo>
                <a:cubicBezTo>
                  <a:pt x="470625" y="1518712"/>
                  <a:pt x="479527" y="1535213"/>
                  <a:pt x="494270" y="1544595"/>
                </a:cubicBezTo>
                <a:cubicBezTo>
                  <a:pt x="525351" y="1564374"/>
                  <a:pt x="558174" y="1582372"/>
                  <a:pt x="593124" y="1594022"/>
                </a:cubicBezTo>
                <a:cubicBezTo>
                  <a:pt x="605481" y="1598141"/>
                  <a:pt x="618544" y="1600554"/>
                  <a:pt x="630194" y="1606379"/>
                </a:cubicBezTo>
                <a:cubicBezTo>
                  <a:pt x="643477" y="1613021"/>
                  <a:pt x="653615" y="1625242"/>
                  <a:pt x="667265" y="1631092"/>
                </a:cubicBezTo>
                <a:cubicBezTo>
                  <a:pt x="682875" y="1637782"/>
                  <a:pt x="700363" y="1638783"/>
                  <a:pt x="716692" y="1643449"/>
                </a:cubicBezTo>
                <a:cubicBezTo>
                  <a:pt x="729216" y="1647027"/>
                  <a:pt x="741238" y="1652228"/>
                  <a:pt x="753762" y="1655806"/>
                </a:cubicBezTo>
                <a:cubicBezTo>
                  <a:pt x="770091" y="1660472"/>
                  <a:pt x="786860" y="1663498"/>
                  <a:pt x="803189" y="1668163"/>
                </a:cubicBezTo>
                <a:cubicBezTo>
                  <a:pt x="815713" y="1671741"/>
                  <a:pt x="827411" y="1678378"/>
                  <a:pt x="840259" y="1680519"/>
                </a:cubicBezTo>
                <a:cubicBezTo>
                  <a:pt x="877050" y="1686651"/>
                  <a:pt x="914400" y="1688757"/>
                  <a:pt x="951470" y="1692876"/>
                </a:cubicBezTo>
                <a:cubicBezTo>
                  <a:pt x="984421" y="1701114"/>
                  <a:pt x="1017018" y="1710929"/>
                  <a:pt x="1050324" y="1717590"/>
                </a:cubicBezTo>
                <a:cubicBezTo>
                  <a:pt x="1136676" y="1734859"/>
                  <a:pt x="1091391" y="1726493"/>
                  <a:pt x="1186248" y="1742303"/>
                </a:cubicBezTo>
                <a:cubicBezTo>
                  <a:pt x="1287034" y="1782618"/>
                  <a:pt x="1226279" y="1762666"/>
                  <a:pt x="1371600" y="1791730"/>
                </a:cubicBezTo>
                <a:lnTo>
                  <a:pt x="1433383" y="1804087"/>
                </a:lnTo>
                <a:cubicBezTo>
                  <a:pt x="1556951" y="1799968"/>
                  <a:pt x="1680651" y="1798784"/>
                  <a:pt x="1804086" y="1791730"/>
                </a:cubicBezTo>
                <a:cubicBezTo>
                  <a:pt x="1825054" y="1790532"/>
                  <a:pt x="1845079" y="1782343"/>
                  <a:pt x="1865870" y="1779373"/>
                </a:cubicBezTo>
                <a:cubicBezTo>
                  <a:pt x="1902794" y="1774098"/>
                  <a:pt x="1940011" y="1771136"/>
                  <a:pt x="1977081" y="1767017"/>
                </a:cubicBezTo>
                <a:cubicBezTo>
                  <a:pt x="2001794" y="1758779"/>
                  <a:pt x="2025677" y="1747412"/>
                  <a:pt x="2051221" y="1742303"/>
                </a:cubicBezTo>
                <a:cubicBezTo>
                  <a:pt x="2129658" y="1726615"/>
                  <a:pt x="2092629" y="1735040"/>
                  <a:pt x="2162432" y="1717590"/>
                </a:cubicBezTo>
                <a:lnTo>
                  <a:pt x="2236573" y="1668163"/>
                </a:lnTo>
                <a:cubicBezTo>
                  <a:pt x="2265905" y="1648608"/>
                  <a:pt x="2296255" y="1629363"/>
                  <a:pt x="2323070" y="1606379"/>
                </a:cubicBezTo>
                <a:cubicBezTo>
                  <a:pt x="2336338" y="1595006"/>
                  <a:pt x="2348767" y="1582577"/>
                  <a:pt x="2360140" y="1569309"/>
                </a:cubicBezTo>
                <a:cubicBezTo>
                  <a:pt x="2410764" y="1510247"/>
                  <a:pt x="2385762" y="1533739"/>
                  <a:pt x="2421924" y="1470455"/>
                </a:cubicBezTo>
                <a:cubicBezTo>
                  <a:pt x="2429292" y="1457561"/>
                  <a:pt x="2438399" y="1445741"/>
                  <a:pt x="2446637" y="1433384"/>
                </a:cubicBezTo>
                <a:cubicBezTo>
                  <a:pt x="2450756" y="1416908"/>
                  <a:pt x="2454328" y="1400286"/>
                  <a:pt x="2458994" y="1383957"/>
                </a:cubicBezTo>
                <a:cubicBezTo>
                  <a:pt x="2462572" y="1371433"/>
                  <a:pt x="2468525" y="1359602"/>
                  <a:pt x="2471351" y="1346887"/>
                </a:cubicBezTo>
                <a:cubicBezTo>
                  <a:pt x="2476786" y="1322429"/>
                  <a:pt x="2479589" y="1297460"/>
                  <a:pt x="2483708" y="1272746"/>
                </a:cubicBezTo>
                <a:cubicBezTo>
                  <a:pt x="2479589" y="1198606"/>
                  <a:pt x="2477046" y="1124361"/>
                  <a:pt x="2471351" y="1050325"/>
                </a:cubicBezTo>
                <a:cubicBezTo>
                  <a:pt x="2466945" y="993045"/>
                  <a:pt x="2458831" y="944559"/>
                  <a:pt x="2446637" y="889687"/>
                </a:cubicBezTo>
                <a:cubicBezTo>
                  <a:pt x="2442953" y="873109"/>
                  <a:pt x="2438946" y="856589"/>
                  <a:pt x="2434281" y="840260"/>
                </a:cubicBezTo>
                <a:cubicBezTo>
                  <a:pt x="2430703" y="827736"/>
                  <a:pt x="2426043" y="815547"/>
                  <a:pt x="2421924" y="803190"/>
                </a:cubicBezTo>
                <a:cubicBezTo>
                  <a:pt x="2417981" y="775592"/>
                  <a:pt x="2404069" y="673418"/>
                  <a:pt x="2397210" y="642552"/>
                </a:cubicBezTo>
                <a:cubicBezTo>
                  <a:pt x="2394385" y="629837"/>
                  <a:pt x="2388432" y="618006"/>
                  <a:pt x="2384854" y="605482"/>
                </a:cubicBezTo>
                <a:cubicBezTo>
                  <a:pt x="2373511" y="565780"/>
                  <a:pt x="2377881" y="549082"/>
                  <a:pt x="2347783" y="518984"/>
                </a:cubicBezTo>
                <a:cubicBezTo>
                  <a:pt x="2337282" y="508483"/>
                  <a:pt x="2323070" y="502509"/>
                  <a:pt x="2310713" y="494271"/>
                </a:cubicBezTo>
                <a:cubicBezTo>
                  <a:pt x="2302475" y="481914"/>
                  <a:pt x="2297276" y="466865"/>
                  <a:pt x="2286000" y="457200"/>
                </a:cubicBezTo>
                <a:cubicBezTo>
                  <a:pt x="2267765" y="441570"/>
                  <a:pt x="2244583" y="432859"/>
                  <a:pt x="2224216" y="420130"/>
                </a:cubicBezTo>
                <a:cubicBezTo>
                  <a:pt x="2211623" y="412259"/>
                  <a:pt x="2200429" y="402058"/>
                  <a:pt x="2187146" y="395417"/>
                </a:cubicBezTo>
                <a:cubicBezTo>
                  <a:pt x="2175496" y="389592"/>
                  <a:pt x="2162047" y="388191"/>
                  <a:pt x="2150075" y="383060"/>
                </a:cubicBezTo>
                <a:cubicBezTo>
                  <a:pt x="2100558" y="361838"/>
                  <a:pt x="2109949" y="357583"/>
                  <a:pt x="2063578" y="345990"/>
                </a:cubicBezTo>
                <a:cubicBezTo>
                  <a:pt x="2035377" y="338940"/>
                  <a:pt x="1992971" y="335399"/>
                  <a:pt x="1964724" y="321276"/>
                </a:cubicBezTo>
                <a:cubicBezTo>
                  <a:pt x="1951441" y="314635"/>
                  <a:pt x="1940937" y="303204"/>
                  <a:pt x="1927654" y="296563"/>
                </a:cubicBezTo>
                <a:cubicBezTo>
                  <a:pt x="1916004" y="290738"/>
                  <a:pt x="1902779" y="288780"/>
                  <a:pt x="1890583" y="284206"/>
                </a:cubicBezTo>
                <a:cubicBezTo>
                  <a:pt x="1869814" y="276418"/>
                  <a:pt x="1848639" y="269412"/>
                  <a:pt x="1828800" y="259492"/>
                </a:cubicBezTo>
                <a:cubicBezTo>
                  <a:pt x="1815517" y="252850"/>
                  <a:pt x="1805300" y="240811"/>
                  <a:pt x="1791729" y="234779"/>
                </a:cubicBezTo>
                <a:cubicBezTo>
                  <a:pt x="1767924" y="224199"/>
                  <a:pt x="1742302" y="218303"/>
                  <a:pt x="1717589" y="210065"/>
                </a:cubicBezTo>
                <a:lnTo>
                  <a:pt x="1643448" y="185352"/>
                </a:lnTo>
                <a:cubicBezTo>
                  <a:pt x="1631091" y="181233"/>
                  <a:pt x="1617216" y="180220"/>
                  <a:pt x="1606378" y="172995"/>
                </a:cubicBezTo>
                <a:cubicBezTo>
                  <a:pt x="1572943" y="150705"/>
                  <a:pt x="1559071" y="139244"/>
                  <a:pt x="1519881" y="123568"/>
                </a:cubicBezTo>
                <a:cubicBezTo>
                  <a:pt x="1495694" y="113893"/>
                  <a:pt x="1471790" y="98855"/>
                  <a:pt x="1445740" y="98855"/>
                </a:cubicBezTo>
                <a:lnTo>
                  <a:pt x="1408670" y="98855"/>
                </a:lnTo>
              </a:path>
            </a:pathLst>
          </a:cu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999654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2">
            <a:extLst>
              <a:ext uri="{FF2B5EF4-FFF2-40B4-BE49-F238E27FC236}">
                <a16:creationId xmlns:a16="http://schemas.microsoft.com/office/drawing/2014/main" id="{5308F0E4-4617-CA46-8B58-9ADF6A2750D7}"/>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989437" y="603215"/>
            <a:ext cx="8020786" cy="5651569"/>
          </a:xfrm>
          <a:prstGeom prst="rect">
            <a:avLst/>
          </a:prstGeom>
          <a:noFill/>
          <a:extLst>
            <a:ext uri="{909E8E84-426E-40DD-AFC4-6F175D3DCCD1}">
              <a14:hiddenFill xmlns:a14="http://schemas.microsoft.com/office/drawing/2010/main">
                <a:solidFill>
                  <a:srgbClr val="FFFFFF"/>
                </a:solidFill>
              </a14:hiddenFill>
            </a:ext>
          </a:extLst>
        </p:spPr>
      </p:pic>
      <p:sp>
        <p:nvSpPr>
          <p:cNvPr id="6" name="Freeform 5">
            <a:extLst>
              <a:ext uri="{FF2B5EF4-FFF2-40B4-BE49-F238E27FC236}">
                <a16:creationId xmlns:a16="http://schemas.microsoft.com/office/drawing/2014/main" id="{905889BA-0F16-3394-ADA9-589BBA18B221}"/>
              </a:ext>
            </a:extLst>
          </p:cNvPr>
          <p:cNvSpPr/>
          <p:nvPr/>
        </p:nvSpPr>
        <p:spPr>
          <a:xfrm>
            <a:off x="1544595" y="2755557"/>
            <a:ext cx="2817340" cy="1927655"/>
          </a:xfrm>
          <a:custGeom>
            <a:avLst/>
            <a:gdLst>
              <a:gd name="connsiteX0" fmla="*/ 1569308 w 2483708"/>
              <a:gd name="connsiteY0" fmla="*/ 74141 h 1804087"/>
              <a:gd name="connsiteX1" fmla="*/ 1507524 w 2483708"/>
              <a:gd name="connsiteY1" fmla="*/ 86498 h 1804087"/>
              <a:gd name="connsiteX2" fmla="*/ 1421027 w 2483708"/>
              <a:gd name="connsiteY2" fmla="*/ 61784 h 1804087"/>
              <a:gd name="connsiteX3" fmla="*/ 1309816 w 2483708"/>
              <a:gd name="connsiteY3" fmla="*/ 37071 h 1804087"/>
              <a:gd name="connsiteX4" fmla="*/ 1161535 w 2483708"/>
              <a:gd name="connsiteY4" fmla="*/ 24714 h 1804087"/>
              <a:gd name="connsiteX5" fmla="*/ 1087394 w 2483708"/>
              <a:gd name="connsiteY5" fmla="*/ 12357 h 1804087"/>
              <a:gd name="connsiteX6" fmla="*/ 729048 w 2483708"/>
              <a:gd name="connsiteY6" fmla="*/ 0 h 1804087"/>
              <a:gd name="connsiteX7" fmla="*/ 494270 w 2483708"/>
              <a:gd name="connsiteY7" fmla="*/ 24714 h 1804087"/>
              <a:gd name="connsiteX8" fmla="*/ 444843 w 2483708"/>
              <a:gd name="connsiteY8" fmla="*/ 49427 h 1804087"/>
              <a:gd name="connsiteX9" fmla="*/ 407773 w 2483708"/>
              <a:gd name="connsiteY9" fmla="*/ 61784 h 1804087"/>
              <a:gd name="connsiteX10" fmla="*/ 370702 w 2483708"/>
              <a:gd name="connsiteY10" fmla="*/ 86498 h 1804087"/>
              <a:gd name="connsiteX11" fmla="*/ 271848 w 2483708"/>
              <a:gd name="connsiteY11" fmla="*/ 160638 h 1804087"/>
              <a:gd name="connsiteX12" fmla="*/ 160637 w 2483708"/>
              <a:gd name="connsiteY12" fmla="*/ 271849 h 1804087"/>
              <a:gd name="connsiteX13" fmla="*/ 123567 w 2483708"/>
              <a:gd name="connsiteY13" fmla="*/ 308919 h 1804087"/>
              <a:gd name="connsiteX14" fmla="*/ 74140 w 2483708"/>
              <a:gd name="connsiteY14" fmla="*/ 383060 h 1804087"/>
              <a:gd name="connsiteX15" fmla="*/ 49427 w 2483708"/>
              <a:gd name="connsiteY15" fmla="*/ 420130 h 1804087"/>
              <a:gd name="connsiteX16" fmla="*/ 37070 w 2483708"/>
              <a:gd name="connsiteY16" fmla="*/ 469557 h 1804087"/>
              <a:gd name="connsiteX17" fmla="*/ 12356 w 2483708"/>
              <a:gd name="connsiteY17" fmla="*/ 556055 h 1804087"/>
              <a:gd name="connsiteX18" fmla="*/ 0 w 2483708"/>
              <a:gd name="connsiteY18" fmla="*/ 642552 h 1804087"/>
              <a:gd name="connsiteX19" fmla="*/ 24713 w 2483708"/>
              <a:gd name="connsiteY19" fmla="*/ 827903 h 1804087"/>
              <a:gd name="connsiteX20" fmla="*/ 37070 w 2483708"/>
              <a:gd name="connsiteY20" fmla="*/ 914400 h 1804087"/>
              <a:gd name="connsiteX21" fmla="*/ 74140 w 2483708"/>
              <a:gd name="connsiteY21" fmla="*/ 1025611 h 1804087"/>
              <a:gd name="connsiteX22" fmla="*/ 86497 w 2483708"/>
              <a:gd name="connsiteY22" fmla="*/ 1087395 h 1804087"/>
              <a:gd name="connsiteX23" fmla="*/ 111210 w 2483708"/>
              <a:gd name="connsiteY23" fmla="*/ 1136822 h 1804087"/>
              <a:gd name="connsiteX24" fmla="*/ 123567 w 2483708"/>
              <a:gd name="connsiteY24" fmla="*/ 1173892 h 1804087"/>
              <a:gd name="connsiteX25" fmla="*/ 222421 w 2483708"/>
              <a:gd name="connsiteY25" fmla="*/ 1285103 h 1804087"/>
              <a:gd name="connsiteX26" fmla="*/ 259492 w 2483708"/>
              <a:gd name="connsiteY26" fmla="*/ 1322173 h 1804087"/>
              <a:gd name="connsiteX27" fmla="*/ 284205 w 2483708"/>
              <a:gd name="connsiteY27" fmla="*/ 1371600 h 1804087"/>
              <a:gd name="connsiteX28" fmla="*/ 420129 w 2483708"/>
              <a:gd name="connsiteY28" fmla="*/ 1482811 h 1804087"/>
              <a:gd name="connsiteX29" fmla="*/ 457200 w 2483708"/>
              <a:gd name="connsiteY29" fmla="*/ 1507525 h 1804087"/>
              <a:gd name="connsiteX30" fmla="*/ 494270 w 2483708"/>
              <a:gd name="connsiteY30" fmla="*/ 1544595 h 1804087"/>
              <a:gd name="connsiteX31" fmla="*/ 593124 w 2483708"/>
              <a:gd name="connsiteY31" fmla="*/ 1594022 h 1804087"/>
              <a:gd name="connsiteX32" fmla="*/ 630194 w 2483708"/>
              <a:gd name="connsiteY32" fmla="*/ 1606379 h 1804087"/>
              <a:gd name="connsiteX33" fmla="*/ 667265 w 2483708"/>
              <a:gd name="connsiteY33" fmla="*/ 1631092 h 1804087"/>
              <a:gd name="connsiteX34" fmla="*/ 716692 w 2483708"/>
              <a:gd name="connsiteY34" fmla="*/ 1643449 h 1804087"/>
              <a:gd name="connsiteX35" fmla="*/ 753762 w 2483708"/>
              <a:gd name="connsiteY35" fmla="*/ 1655806 h 1804087"/>
              <a:gd name="connsiteX36" fmla="*/ 803189 w 2483708"/>
              <a:gd name="connsiteY36" fmla="*/ 1668163 h 1804087"/>
              <a:gd name="connsiteX37" fmla="*/ 840259 w 2483708"/>
              <a:gd name="connsiteY37" fmla="*/ 1680519 h 1804087"/>
              <a:gd name="connsiteX38" fmla="*/ 951470 w 2483708"/>
              <a:gd name="connsiteY38" fmla="*/ 1692876 h 1804087"/>
              <a:gd name="connsiteX39" fmla="*/ 1050324 w 2483708"/>
              <a:gd name="connsiteY39" fmla="*/ 1717590 h 1804087"/>
              <a:gd name="connsiteX40" fmla="*/ 1186248 w 2483708"/>
              <a:gd name="connsiteY40" fmla="*/ 1742303 h 1804087"/>
              <a:gd name="connsiteX41" fmla="*/ 1371600 w 2483708"/>
              <a:gd name="connsiteY41" fmla="*/ 1791730 h 1804087"/>
              <a:gd name="connsiteX42" fmla="*/ 1433383 w 2483708"/>
              <a:gd name="connsiteY42" fmla="*/ 1804087 h 1804087"/>
              <a:gd name="connsiteX43" fmla="*/ 1804086 w 2483708"/>
              <a:gd name="connsiteY43" fmla="*/ 1791730 h 1804087"/>
              <a:gd name="connsiteX44" fmla="*/ 1865870 w 2483708"/>
              <a:gd name="connsiteY44" fmla="*/ 1779373 h 1804087"/>
              <a:gd name="connsiteX45" fmla="*/ 1977081 w 2483708"/>
              <a:gd name="connsiteY45" fmla="*/ 1767017 h 1804087"/>
              <a:gd name="connsiteX46" fmla="*/ 2051221 w 2483708"/>
              <a:gd name="connsiteY46" fmla="*/ 1742303 h 1804087"/>
              <a:gd name="connsiteX47" fmla="*/ 2162432 w 2483708"/>
              <a:gd name="connsiteY47" fmla="*/ 1717590 h 1804087"/>
              <a:gd name="connsiteX48" fmla="*/ 2236573 w 2483708"/>
              <a:gd name="connsiteY48" fmla="*/ 1668163 h 1804087"/>
              <a:gd name="connsiteX49" fmla="*/ 2323070 w 2483708"/>
              <a:gd name="connsiteY49" fmla="*/ 1606379 h 1804087"/>
              <a:gd name="connsiteX50" fmla="*/ 2360140 w 2483708"/>
              <a:gd name="connsiteY50" fmla="*/ 1569309 h 1804087"/>
              <a:gd name="connsiteX51" fmla="*/ 2421924 w 2483708"/>
              <a:gd name="connsiteY51" fmla="*/ 1470455 h 1804087"/>
              <a:gd name="connsiteX52" fmla="*/ 2446637 w 2483708"/>
              <a:gd name="connsiteY52" fmla="*/ 1433384 h 1804087"/>
              <a:gd name="connsiteX53" fmla="*/ 2458994 w 2483708"/>
              <a:gd name="connsiteY53" fmla="*/ 1383957 h 1804087"/>
              <a:gd name="connsiteX54" fmla="*/ 2471351 w 2483708"/>
              <a:gd name="connsiteY54" fmla="*/ 1346887 h 1804087"/>
              <a:gd name="connsiteX55" fmla="*/ 2483708 w 2483708"/>
              <a:gd name="connsiteY55" fmla="*/ 1272746 h 1804087"/>
              <a:gd name="connsiteX56" fmla="*/ 2471351 w 2483708"/>
              <a:gd name="connsiteY56" fmla="*/ 1050325 h 1804087"/>
              <a:gd name="connsiteX57" fmla="*/ 2446637 w 2483708"/>
              <a:gd name="connsiteY57" fmla="*/ 889687 h 1804087"/>
              <a:gd name="connsiteX58" fmla="*/ 2434281 w 2483708"/>
              <a:gd name="connsiteY58" fmla="*/ 840260 h 1804087"/>
              <a:gd name="connsiteX59" fmla="*/ 2421924 w 2483708"/>
              <a:gd name="connsiteY59" fmla="*/ 803190 h 1804087"/>
              <a:gd name="connsiteX60" fmla="*/ 2397210 w 2483708"/>
              <a:gd name="connsiteY60" fmla="*/ 642552 h 1804087"/>
              <a:gd name="connsiteX61" fmla="*/ 2384854 w 2483708"/>
              <a:gd name="connsiteY61" fmla="*/ 605482 h 1804087"/>
              <a:gd name="connsiteX62" fmla="*/ 2347783 w 2483708"/>
              <a:gd name="connsiteY62" fmla="*/ 518984 h 1804087"/>
              <a:gd name="connsiteX63" fmla="*/ 2310713 w 2483708"/>
              <a:gd name="connsiteY63" fmla="*/ 494271 h 1804087"/>
              <a:gd name="connsiteX64" fmla="*/ 2286000 w 2483708"/>
              <a:gd name="connsiteY64" fmla="*/ 457200 h 1804087"/>
              <a:gd name="connsiteX65" fmla="*/ 2224216 w 2483708"/>
              <a:gd name="connsiteY65" fmla="*/ 420130 h 1804087"/>
              <a:gd name="connsiteX66" fmla="*/ 2187146 w 2483708"/>
              <a:gd name="connsiteY66" fmla="*/ 395417 h 1804087"/>
              <a:gd name="connsiteX67" fmla="*/ 2150075 w 2483708"/>
              <a:gd name="connsiteY67" fmla="*/ 383060 h 1804087"/>
              <a:gd name="connsiteX68" fmla="*/ 2063578 w 2483708"/>
              <a:gd name="connsiteY68" fmla="*/ 345990 h 1804087"/>
              <a:gd name="connsiteX69" fmla="*/ 1964724 w 2483708"/>
              <a:gd name="connsiteY69" fmla="*/ 321276 h 1804087"/>
              <a:gd name="connsiteX70" fmla="*/ 1927654 w 2483708"/>
              <a:gd name="connsiteY70" fmla="*/ 296563 h 1804087"/>
              <a:gd name="connsiteX71" fmla="*/ 1890583 w 2483708"/>
              <a:gd name="connsiteY71" fmla="*/ 284206 h 1804087"/>
              <a:gd name="connsiteX72" fmla="*/ 1828800 w 2483708"/>
              <a:gd name="connsiteY72" fmla="*/ 259492 h 1804087"/>
              <a:gd name="connsiteX73" fmla="*/ 1791729 w 2483708"/>
              <a:gd name="connsiteY73" fmla="*/ 234779 h 1804087"/>
              <a:gd name="connsiteX74" fmla="*/ 1717589 w 2483708"/>
              <a:gd name="connsiteY74" fmla="*/ 210065 h 1804087"/>
              <a:gd name="connsiteX75" fmla="*/ 1643448 w 2483708"/>
              <a:gd name="connsiteY75" fmla="*/ 185352 h 1804087"/>
              <a:gd name="connsiteX76" fmla="*/ 1606378 w 2483708"/>
              <a:gd name="connsiteY76" fmla="*/ 172995 h 1804087"/>
              <a:gd name="connsiteX77" fmla="*/ 1519881 w 2483708"/>
              <a:gd name="connsiteY77" fmla="*/ 123568 h 1804087"/>
              <a:gd name="connsiteX78" fmla="*/ 1445740 w 2483708"/>
              <a:gd name="connsiteY78" fmla="*/ 98855 h 1804087"/>
              <a:gd name="connsiteX79" fmla="*/ 1408670 w 2483708"/>
              <a:gd name="connsiteY79" fmla="*/ 98855 h 18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2483708" h="1804087">
                <a:moveTo>
                  <a:pt x="1569308" y="74141"/>
                </a:moveTo>
                <a:cubicBezTo>
                  <a:pt x="1548713" y="78260"/>
                  <a:pt x="1528527" y="86498"/>
                  <a:pt x="1507524" y="86498"/>
                </a:cubicBezTo>
                <a:cubicBezTo>
                  <a:pt x="1488209" y="86498"/>
                  <a:pt x="1441422" y="67611"/>
                  <a:pt x="1421027" y="61784"/>
                </a:cubicBezTo>
                <a:cubicBezTo>
                  <a:pt x="1397130" y="54956"/>
                  <a:pt x="1331482" y="39620"/>
                  <a:pt x="1309816" y="37071"/>
                </a:cubicBezTo>
                <a:cubicBezTo>
                  <a:pt x="1260557" y="31276"/>
                  <a:pt x="1210830" y="30191"/>
                  <a:pt x="1161535" y="24714"/>
                </a:cubicBezTo>
                <a:cubicBezTo>
                  <a:pt x="1136634" y="21947"/>
                  <a:pt x="1112408" y="13786"/>
                  <a:pt x="1087394" y="12357"/>
                </a:cubicBezTo>
                <a:cubicBezTo>
                  <a:pt x="968069" y="5538"/>
                  <a:pt x="848497" y="4119"/>
                  <a:pt x="729048" y="0"/>
                </a:cubicBezTo>
                <a:cubicBezTo>
                  <a:pt x="701119" y="1995"/>
                  <a:pt x="552431" y="5327"/>
                  <a:pt x="494270" y="24714"/>
                </a:cubicBezTo>
                <a:cubicBezTo>
                  <a:pt x="476795" y="30539"/>
                  <a:pt x="461774" y="42171"/>
                  <a:pt x="444843" y="49427"/>
                </a:cubicBezTo>
                <a:cubicBezTo>
                  <a:pt x="432871" y="54558"/>
                  <a:pt x="419423" y="55959"/>
                  <a:pt x="407773" y="61784"/>
                </a:cubicBezTo>
                <a:cubicBezTo>
                  <a:pt x="394490" y="68426"/>
                  <a:pt x="382713" y="77763"/>
                  <a:pt x="370702" y="86498"/>
                </a:cubicBezTo>
                <a:cubicBezTo>
                  <a:pt x="337391" y="110724"/>
                  <a:pt x="300973" y="131513"/>
                  <a:pt x="271848" y="160638"/>
                </a:cubicBezTo>
                <a:lnTo>
                  <a:pt x="160637" y="271849"/>
                </a:lnTo>
                <a:cubicBezTo>
                  <a:pt x="148280" y="284206"/>
                  <a:pt x="133260" y="294379"/>
                  <a:pt x="123567" y="308919"/>
                </a:cubicBezTo>
                <a:lnTo>
                  <a:pt x="74140" y="383060"/>
                </a:lnTo>
                <a:lnTo>
                  <a:pt x="49427" y="420130"/>
                </a:lnTo>
                <a:cubicBezTo>
                  <a:pt x="45308" y="436606"/>
                  <a:pt x="41736" y="453228"/>
                  <a:pt x="37070" y="469557"/>
                </a:cubicBezTo>
                <a:cubicBezTo>
                  <a:pt x="23836" y="515876"/>
                  <a:pt x="22013" y="502939"/>
                  <a:pt x="12356" y="556055"/>
                </a:cubicBezTo>
                <a:cubicBezTo>
                  <a:pt x="7146" y="584710"/>
                  <a:pt x="4119" y="613720"/>
                  <a:pt x="0" y="642552"/>
                </a:cubicBezTo>
                <a:cubicBezTo>
                  <a:pt x="20626" y="828197"/>
                  <a:pt x="2527" y="683700"/>
                  <a:pt x="24713" y="827903"/>
                </a:cubicBezTo>
                <a:cubicBezTo>
                  <a:pt x="29142" y="856689"/>
                  <a:pt x="31860" y="885745"/>
                  <a:pt x="37070" y="914400"/>
                </a:cubicBezTo>
                <a:cubicBezTo>
                  <a:pt x="51662" y="994654"/>
                  <a:pt x="47227" y="935901"/>
                  <a:pt x="74140" y="1025611"/>
                </a:cubicBezTo>
                <a:cubicBezTo>
                  <a:pt x="80175" y="1045728"/>
                  <a:pt x="79855" y="1067470"/>
                  <a:pt x="86497" y="1087395"/>
                </a:cubicBezTo>
                <a:cubicBezTo>
                  <a:pt x="92322" y="1104870"/>
                  <a:pt x="103954" y="1119891"/>
                  <a:pt x="111210" y="1136822"/>
                </a:cubicBezTo>
                <a:cubicBezTo>
                  <a:pt x="116341" y="1148794"/>
                  <a:pt x="117742" y="1162242"/>
                  <a:pt x="123567" y="1173892"/>
                </a:cubicBezTo>
                <a:cubicBezTo>
                  <a:pt x="145618" y="1217993"/>
                  <a:pt x="189670" y="1252353"/>
                  <a:pt x="222421" y="1285103"/>
                </a:cubicBezTo>
                <a:lnTo>
                  <a:pt x="259492" y="1322173"/>
                </a:lnTo>
                <a:cubicBezTo>
                  <a:pt x="267730" y="1338649"/>
                  <a:pt x="273499" y="1356611"/>
                  <a:pt x="284205" y="1371600"/>
                </a:cubicBezTo>
                <a:cubicBezTo>
                  <a:pt x="308855" y="1406111"/>
                  <a:pt x="405215" y="1472868"/>
                  <a:pt x="420129" y="1482811"/>
                </a:cubicBezTo>
                <a:cubicBezTo>
                  <a:pt x="432486" y="1491049"/>
                  <a:pt x="445791" y="1498017"/>
                  <a:pt x="457200" y="1507525"/>
                </a:cubicBezTo>
                <a:cubicBezTo>
                  <a:pt x="470625" y="1518712"/>
                  <a:pt x="479527" y="1535213"/>
                  <a:pt x="494270" y="1544595"/>
                </a:cubicBezTo>
                <a:cubicBezTo>
                  <a:pt x="525351" y="1564374"/>
                  <a:pt x="558174" y="1582372"/>
                  <a:pt x="593124" y="1594022"/>
                </a:cubicBezTo>
                <a:cubicBezTo>
                  <a:pt x="605481" y="1598141"/>
                  <a:pt x="618544" y="1600554"/>
                  <a:pt x="630194" y="1606379"/>
                </a:cubicBezTo>
                <a:cubicBezTo>
                  <a:pt x="643477" y="1613021"/>
                  <a:pt x="653615" y="1625242"/>
                  <a:pt x="667265" y="1631092"/>
                </a:cubicBezTo>
                <a:cubicBezTo>
                  <a:pt x="682875" y="1637782"/>
                  <a:pt x="700363" y="1638783"/>
                  <a:pt x="716692" y="1643449"/>
                </a:cubicBezTo>
                <a:cubicBezTo>
                  <a:pt x="729216" y="1647027"/>
                  <a:pt x="741238" y="1652228"/>
                  <a:pt x="753762" y="1655806"/>
                </a:cubicBezTo>
                <a:cubicBezTo>
                  <a:pt x="770091" y="1660472"/>
                  <a:pt x="786860" y="1663498"/>
                  <a:pt x="803189" y="1668163"/>
                </a:cubicBezTo>
                <a:cubicBezTo>
                  <a:pt x="815713" y="1671741"/>
                  <a:pt x="827411" y="1678378"/>
                  <a:pt x="840259" y="1680519"/>
                </a:cubicBezTo>
                <a:cubicBezTo>
                  <a:pt x="877050" y="1686651"/>
                  <a:pt x="914400" y="1688757"/>
                  <a:pt x="951470" y="1692876"/>
                </a:cubicBezTo>
                <a:cubicBezTo>
                  <a:pt x="984421" y="1701114"/>
                  <a:pt x="1017018" y="1710929"/>
                  <a:pt x="1050324" y="1717590"/>
                </a:cubicBezTo>
                <a:cubicBezTo>
                  <a:pt x="1136676" y="1734859"/>
                  <a:pt x="1091391" y="1726493"/>
                  <a:pt x="1186248" y="1742303"/>
                </a:cubicBezTo>
                <a:cubicBezTo>
                  <a:pt x="1287034" y="1782618"/>
                  <a:pt x="1226279" y="1762666"/>
                  <a:pt x="1371600" y="1791730"/>
                </a:cubicBezTo>
                <a:lnTo>
                  <a:pt x="1433383" y="1804087"/>
                </a:lnTo>
                <a:cubicBezTo>
                  <a:pt x="1556951" y="1799968"/>
                  <a:pt x="1680651" y="1798784"/>
                  <a:pt x="1804086" y="1791730"/>
                </a:cubicBezTo>
                <a:cubicBezTo>
                  <a:pt x="1825054" y="1790532"/>
                  <a:pt x="1845079" y="1782343"/>
                  <a:pt x="1865870" y="1779373"/>
                </a:cubicBezTo>
                <a:cubicBezTo>
                  <a:pt x="1902794" y="1774098"/>
                  <a:pt x="1940011" y="1771136"/>
                  <a:pt x="1977081" y="1767017"/>
                </a:cubicBezTo>
                <a:cubicBezTo>
                  <a:pt x="2001794" y="1758779"/>
                  <a:pt x="2025677" y="1747412"/>
                  <a:pt x="2051221" y="1742303"/>
                </a:cubicBezTo>
                <a:cubicBezTo>
                  <a:pt x="2129658" y="1726615"/>
                  <a:pt x="2092629" y="1735040"/>
                  <a:pt x="2162432" y="1717590"/>
                </a:cubicBezTo>
                <a:lnTo>
                  <a:pt x="2236573" y="1668163"/>
                </a:lnTo>
                <a:cubicBezTo>
                  <a:pt x="2265905" y="1648608"/>
                  <a:pt x="2296255" y="1629363"/>
                  <a:pt x="2323070" y="1606379"/>
                </a:cubicBezTo>
                <a:cubicBezTo>
                  <a:pt x="2336338" y="1595006"/>
                  <a:pt x="2348767" y="1582577"/>
                  <a:pt x="2360140" y="1569309"/>
                </a:cubicBezTo>
                <a:cubicBezTo>
                  <a:pt x="2410764" y="1510247"/>
                  <a:pt x="2385762" y="1533739"/>
                  <a:pt x="2421924" y="1470455"/>
                </a:cubicBezTo>
                <a:cubicBezTo>
                  <a:pt x="2429292" y="1457561"/>
                  <a:pt x="2438399" y="1445741"/>
                  <a:pt x="2446637" y="1433384"/>
                </a:cubicBezTo>
                <a:cubicBezTo>
                  <a:pt x="2450756" y="1416908"/>
                  <a:pt x="2454328" y="1400286"/>
                  <a:pt x="2458994" y="1383957"/>
                </a:cubicBezTo>
                <a:cubicBezTo>
                  <a:pt x="2462572" y="1371433"/>
                  <a:pt x="2468525" y="1359602"/>
                  <a:pt x="2471351" y="1346887"/>
                </a:cubicBezTo>
                <a:cubicBezTo>
                  <a:pt x="2476786" y="1322429"/>
                  <a:pt x="2479589" y="1297460"/>
                  <a:pt x="2483708" y="1272746"/>
                </a:cubicBezTo>
                <a:cubicBezTo>
                  <a:pt x="2479589" y="1198606"/>
                  <a:pt x="2477046" y="1124361"/>
                  <a:pt x="2471351" y="1050325"/>
                </a:cubicBezTo>
                <a:cubicBezTo>
                  <a:pt x="2466945" y="993045"/>
                  <a:pt x="2458831" y="944559"/>
                  <a:pt x="2446637" y="889687"/>
                </a:cubicBezTo>
                <a:cubicBezTo>
                  <a:pt x="2442953" y="873109"/>
                  <a:pt x="2438946" y="856589"/>
                  <a:pt x="2434281" y="840260"/>
                </a:cubicBezTo>
                <a:cubicBezTo>
                  <a:pt x="2430703" y="827736"/>
                  <a:pt x="2426043" y="815547"/>
                  <a:pt x="2421924" y="803190"/>
                </a:cubicBezTo>
                <a:cubicBezTo>
                  <a:pt x="2417981" y="775592"/>
                  <a:pt x="2404069" y="673418"/>
                  <a:pt x="2397210" y="642552"/>
                </a:cubicBezTo>
                <a:cubicBezTo>
                  <a:pt x="2394385" y="629837"/>
                  <a:pt x="2388432" y="618006"/>
                  <a:pt x="2384854" y="605482"/>
                </a:cubicBezTo>
                <a:cubicBezTo>
                  <a:pt x="2373511" y="565780"/>
                  <a:pt x="2377881" y="549082"/>
                  <a:pt x="2347783" y="518984"/>
                </a:cubicBezTo>
                <a:cubicBezTo>
                  <a:pt x="2337282" y="508483"/>
                  <a:pt x="2323070" y="502509"/>
                  <a:pt x="2310713" y="494271"/>
                </a:cubicBezTo>
                <a:cubicBezTo>
                  <a:pt x="2302475" y="481914"/>
                  <a:pt x="2297276" y="466865"/>
                  <a:pt x="2286000" y="457200"/>
                </a:cubicBezTo>
                <a:cubicBezTo>
                  <a:pt x="2267765" y="441570"/>
                  <a:pt x="2244583" y="432859"/>
                  <a:pt x="2224216" y="420130"/>
                </a:cubicBezTo>
                <a:cubicBezTo>
                  <a:pt x="2211623" y="412259"/>
                  <a:pt x="2200429" y="402058"/>
                  <a:pt x="2187146" y="395417"/>
                </a:cubicBezTo>
                <a:cubicBezTo>
                  <a:pt x="2175496" y="389592"/>
                  <a:pt x="2162047" y="388191"/>
                  <a:pt x="2150075" y="383060"/>
                </a:cubicBezTo>
                <a:cubicBezTo>
                  <a:pt x="2100558" y="361838"/>
                  <a:pt x="2109949" y="357583"/>
                  <a:pt x="2063578" y="345990"/>
                </a:cubicBezTo>
                <a:cubicBezTo>
                  <a:pt x="2035377" y="338940"/>
                  <a:pt x="1992971" y="335399"/>
                  <a:pt x="1964724" y="321276"/>
                </a:cubicBezTo>
                <a:cubicBezTo>
                  <a:pt x="1951441" y="314635"/>
                  <a:pt x="1940937" y="303204"/>
                  <a:pt x="1927654" y="296563"/>
                </a:cubicBezTo>
                <a:cubicBezTo>
                  <a:pt x="1916004" y="290738"/>
                  <a:pt x="1902779" y="288780"/>
                  <a:pt x="1890583" y="284206"/>
                </a:cubicBezTo>
                <a:cubicBezTo>
                  <a:pt x="1869814" y="276418"/>
                  <a:pt x="1848639" y="269412"/>
                  <a:pt x="1828800" y="259492"/>
                </a:cubicBezTo>
                <a:cubicBezTo>
                  <a:pt x="1815517" y="252850"/>
                  <a:pt x="1805300" y="240811"/>
                  <a:pt x="1791729" y="234779"/>
                </a:cubicBezTo>
                <a:cubicBezTo>
                  <a:pt x="1767924" y="224199"/>
                  <a:pt x="1742302" y="218303"/>
                  <a:pt x="1717589" y="210065"/>
                </a:cubicBezTo>
                <a:lnTo>
                  <a:pt x="1643448" y="185352"/>
                </a:lnTo>
                <a:cubicBezTo>
                  <a:pt x="1631091" y="181233"/>
                  <a:pt x="1617216" y="180220"/>
                  <a:pt x="1606378" y="172995"/>
                </a:cubicBezTo>
                <a:cubicBezTo>
                  <a:pt x="1572943" y="150705"/>
                  <a:pt x="1559071" y="139244"/>
                  <a:pt x="1519881" y="123568"/>
                </a:cubicBezTo>
                <a:cubicBezTo>
                  <a:pt x="1495694" y="113893"/>
                  <a:pt x="1471790" y="98855"/>
                  <a:pt x="1445740" y="98855"/>
                </a:cubicBezTo>
                <a:lnTo>
                  <a:pt x="1408670" y="98855"/>
                </a:lnTo>
              </a:path>
            </a:pathLst>
          </a:cu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dirty="0"/>
          </a:p>
        </p:txBody>
      </p:sp>
    </p:spTree>
    <p:extLst>
      <p:ext uri="{BB962C8B-B14F-4D97-AF65-F5344CB8AC3E}">
        <p14:creationId xmlns:p14="http://schemas.microsoft.com/office/powerpoint/2010/main" val="67132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a:extLst>
              <a:ext uri="{FF2B5EF4-FFF2-40B4-BE49-F238E27FC236}">
                <a16:creationId xmlns:a16="http://schemas.microsoft.com/office/drawing/2014/main" id="{5308F0E4-4617-CA46-8B58-9ADF6A2750D7}"/>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989437" y="603215"/>
            <a:ext cx="8020786" cy="5651569"/>
          </a:xfrm>
          <a:prstGeom prst="rect">
            <a:avLst/>
          </a:prstGeom>
          <a:noFill/>
          <a:extLst>
            <a:ext uri="{909E8E84-426E-40DD-AFC4-6F175D3DCCD1}">
              <a14:hiddenFill xmlns:a14="http://schemas.microsoft.com/office/drawing/2010/main">
                <a:solidFill>
                  <a:srgbClr val="FFFFFF"/>
                </a:solidFill>
              </a14:hiddenFill>
            </a:ext>
          </a:extLst>
        </p:spPr>
      </p:pic>
      <p:sp>
        <p:nvSpPr>
          <p:cNvPr id="6" name="Freeform 5">
            <a:extLst>
              <a:ext uri="{FF2B5EF4-FFF2-40B4-BE49-F238E27FC236}">
                <a16:creationId xmlns:a16="http://schemas.microsoft.com/office/drawing/2014/main" id="{905889BA-0F16-3394-ADA9-589BBA18B221}"/>
              </a:ext>
            </a:extLst>
          </p:cNvPr>
          <p:cNvSpPr/>
          <p:nvPr/>
        </p:nvSpPr>
        <p:spPr>
          <a:xfrm>
            <a:off x="5609968" y="4240631"/>
            <a:ext cx="3760572" cy="2530871"/>
          </a:xfrm>
          <a:custGeom>
            <a:avLst/>
            <a:gdLst>
              <a:gd name="connsiteX0" fmla="*/ 1569308 w 2483708"/>
              <a:gd name="connsiteY0" fmla="*/ 74141 h 1804087"/>
              <a:gd name="connsiteX1" fmla="*/ 1507524 w 2483708"/>
              <a:gd name="connsiteY1" fmla="*/ 86498 h 1804087"/>
              <a:gd name="connsiteX2" fmla="*/ 1421027 w 2483708"/>
              <a:gd name="connsiteY2" fmla="*/ 61784 h 1804087"/>
              <a:gd name="connsiteX3" fmla="*/ 1309816 w 2483708"/>
              <a:gd name="connsiteY3" fmla="*/ 37071 h 1804087"/>
              <a:gd name="connsiteX4" fmla="*/ 1161535 w 2483708"/>
              <a:gd name="connsiteY4" fmla="*/ 24714 h 1804087"/>
              <a:gd name="connsiteX5" fmla="*/ 1087394 w 2483708"/>
              <a:gd name="connsiteY5" fmla="*/ 12357 h 1804087"/>
              <a:gd name="connsiteX6" fmla="*/ 729048 w 2483708"/>
              <a:gd name="connsiteY6" fmla="*/ 0 h 1804087"/>
              <a:gd name="connsiteX7" fmla="*/ 494270 w 2483708"/>
              <a:gd name="connsiteY7" fmla="*/ 24714 h 1804087"/>
              <a:gd name="connsiteX8" fmla="*/ 444843 w 2483708"/>
              <a:gd name="connsiteY8" fmla="*/ 49427 h 1804087"/>
              <a:gd name="connsiteX9" fmla="*/ 407773 w 2483708"/>
              <a:gd name="connsiteY9" fmla="*/ 61784 h 1804087"/>
              <a:gd name="connsiteX10" fmla="*/ 370702 w 2483708"/>
              <a:gd name="connsiteY10" fmla="*/ 86498 h 1804087"/>
              <a:gd name="connsiteX11" fmla="*/ 271848 w 2483708"/>
              <a:gd name="connsiteY11" fmla="*/ 160638 h 1804087"/>
              <a:gd name="connsiteX12" fmla="*/ 160637 w 2483708"/>
              <a:gd name="connsiteY12" fmla="*/ 271849 h 1804087"/>
              <a:gd name="connsiteX13" fmla="*/ 123567 w 2483708"/>
              <a:gd name="connsiteY13" fmla="*/ 308919 h 1804087"/>
              <a:gd name="connsiteX14" fmla="*/ 74140 w 2483708"/>
              <a:gd name="connsiteY14" fmla="*/ 383060 h 1804087"/>
              <a:gd name="connsiteX15" fmla="*/ 49427 w 2483708"/>
              <a:gd name="connsiteY15" fmla="*/ 420130 h 1804087"/>
              <a:gd name="connsiteX16" fmla="*/ 37070 w 2483708"/>
              <a:gd name="connsiteY16" fmla="*/ 469557 h 1804087"/>
              <a:gd name="connsiteX17" fmla="*/ 12356 w 2483708"/>
              <a:gd name="connsiteY17" fmla="*/ 556055 h 1804087"/>
              <a:gd name="connsiteX18" fmla="*/ 0 w 2483708"/>
              <a:gd name="connsiteY18" fmla="*/ 642552 h 1804087"/>
              <a:gd name="connsiteX19" fmla="*/ 24713 w 2483708"/>
              <a:gd name="connsiteY19" fmla="*/ 827903 h 1804087"/>
              <a:gd name="connsiteX20" fmla="*/ 37070 w 2483708"/>
              <a:gd name="connsiteY20" fmla="*/ 914400 h 1804087"/>
              <a:gd name="connsiteX21" fmla="*/ 74140 w 2483708"/>
              <a:gd name="connsiteY21" fmla="*/ 1025611 h 1804087"/>
              <a:gd name="connsiteX22" fmla="*/ 86497 w 2483708"/>
              <a:gd name="connsiteY22" fmla="*/ 1087395 h 1804087"/>
              <a:gd name="connsiteX23" fmla="*/ 111210 w 2483708"/>
              <a:gd name="connsiteY23" fmla="*/ 1136822 h 1804087"/>
              <a:gd name="connsiteX24" fmla="*/ 123567 w 2483708"/>
              <a:gd name="connsiteY24" fmla="*/ 1173892 h 1804087"/>
              <a:gd name="connsiteX25" fmla="*/ 222421 w 2483708"/>
              <a:gd name="connsiteY25" fmla="*/ 1285103 h 1804087"/>
              <a:gd name="connsiteX26" fmla="*/ 259492 w 2483708"/>
              <a:gd name="connsiteY26" fmla="*/ 1322173 h 1804087"/>
              <a:gd name="connsiteX27" fmla="*/ 284205 w 2483708"/>
              <a:gd name="connsiteY27" fmla="*/ 1371600 h 1804087"/>
              <a:gd name="connsiteX28" fmla="*/ 420129 w 2483708"/>
              <a:gd name="connsiteY28" fmla="*/ 1482811 h 1804087"/>
              <a:gd name="connsiteX29" fmla="*/ 457200 w 2483708"/>
              <a:gd name="connsiteY29" fmla="*/ 1507525 h 1804087"/>
              <a:gd name="connsiteX30" fmla="*/ 494270 w 2483708"/>
              <a:gd name="connsiteY30" fmla="*/ 1544595 h 1804087"/>
              <a:gd name="connsiteX31" fmla="*/ 593124 w 2483708"/>
              <a:gd name="connsiteY31" fmla="*/ 1594022 h 1804087"/>
              <a:gd name="connsiteX32" fmla="*/ 630194 w 2483708"/>
              <a:gd name="connsiteY32" fmla="*/ 1606379 h 1804087"/>
              <a:gd name="connsiteX33" fmla="*/ 667265 w 2483708"/>
              <a:gd name="connsiteY33" fmla="*/ 1631092 h 1804087"/>
              <a:gd name="connsiteX34" fmla="*/ 716692 w 2483708"/>
              <a:gd name="connsiteY34" fmla="*/ 1643449 h 1804087"/>
              <a:gd name="connsiteX35" fmla="*/ 753762 w 2483708"/>
              <a:gd name="connsiteY35" fmla="*/ 1655806 h 1804087"/>
              <a:gd name="connsiteX36" fmla="*/ 803189 w 2483708"/>
              <a:gd name="connsiteY36" fmla="*/ 1668163 h 1804087"/>
              <a:gd name="connsiteX37" fmla="*/ 840259 w 2483708"/>
              <a:gd name="connsiteY37" fmla="*/ 1680519 h 1804087"/>
              <a:gd name="connsiteX38" fmla="*/ 951470 w 2483708"/>
              <a:gd name="connsiteY38" fmla="*/ 1692876 h 1804087"/>
              <a:gd name="connsiteX39" fmla="*/ 1050324 w 2483708"/>
              <a:gd name="connsiteY39" fmla="*/ 1717590 h 1804087"/>
              <a:gd name="connsiteX40" fmla="*/ 1186248 w 2483708"/>
              <a:gd name="connsiteY40" fmla="*/ 1742303 h 1804087"/>
              <a:gd name="connsiteX41" fmla="*/ 1371600 w 2483708"/>
              <a:gd name="connsiteY41" fmla="*/ 1791730 h 1804087"/>
              <a:gd name="connsiteX42" fmla="*/ 1433383 w 2483708"/>
              <a:gd name="connsiteY42" fmla="*/ 1804087 h 1804087"/>
              <a:gd name="connsiteX43" fmla="*/ 1804086 w 2483708"/>
              <a:gd name="connsiteY43" fmla="*/ 1791730 h 1804087"/>
              <a:gd name="connsiteX44" fmla="*/ 1865870 w 2483708"/>
              <a:gd name="connsiteY44" fmla="*/ 1779373 h 1804087"/>
              <a:gd name="connsiteX45" fmla="*/ 1977081 w 2483708"/>
              <a:gd name="connsiteY45" fmla="*/ 1767017 h 1804087"/>
              <a:gd name="connsiteX46" fmla="*/ 2051221 w 2483708"/>
              <a:gd name="connsiteY46" fmla="*/ 1742303 h 1804087"/>
              <a:gd name="connsiteX47" fmla="*/ 2162432 w 2483708"/>
              <a:gd name="connsiteY47" fmla="*/ 1717590 h 1804087"/>
              <a:gd name="connsiteX48" fmla="*/ 2236573 w 2483708"/>
              <a:gd name="connsiteY48" fmla="*/ 1668163 h 1804087"/>
              <a:gd name="connsiteX49" fmla="*/ 2323070 w 2483708"/>
              <a:gd name="connsiteY49" fmla="*/ 1606379 h 1804087"/>
              <a:gd name="connsiteX50" fmla="*/ 2360140 w 2483708"/>
              <a:gd name="connsiteY50" fmla="*/ 1569309 h 1804087"/>
              <a:gd name="connsiteX51" fmla="*/ 2421924 w 2483708"/>
              <a:gd name="connsiteY51" fmla="*/ 1470455 h 1804087"/>
              <a:gd name="connsiteX52" fmla="*/ 2446637 w 2483708"/>
              <a:gd name="connsiteY52" fmla="*/ 1433384 h 1804087"/>
              <a:gd name="connsiteX53" fmla="*/ 2458994 w 2483708"/>
              <a:gd name="connsiteY53" fmla="*/ 1383957 h 1804087"/>
              <a:gd name="connsiteX54" fmla="*/ 2471351 w 2483708"/>
              <a:gd name="connsiteY54" fmla="*/ 1346887 h 1804087"/>
              <a:gd name="connsiteX55" fmla="*/ 2483708 w 2483708"/>
              <a:gd name="connsiteY55" fmla="*/ 1272746 h 1804087"/>
              <a:gd name="connsiteX56" fmla="*/ 2471351 w 2483708"/>
              <a:gd name="connsiteY56" fmla="*/ 1050325 h 1804087"/>
              <a:gd name="connsiteX57" fmla="*/ 2446637 w 2483708"/>
              <a:gd name="connsiteY57" fmla="*/ 889687 h 1804087"/>
              <a:gd name="connsiteX58" fmla="*/ 2434281 w 2483708"/>
              <a:gd name="connsiteY58" fmla="*/ 840260 h 1804087"/>
              <a:gd name="connsiteX59" fmla="*/ 2421924 w 2483708"/>
              <a:gd name="connsiteY59" fmla="*/ 803190 h 1804087"/>
              <a:gd name="connsiteX60" fmla="*/ 2397210 w 2483708"/>
              <a:gd name="connsiteY60" fmla="*/ 642552 h 1804087"/>
              <a:gd name="connsiteX61" fmla="*/ 2384854 w 2483708"/>
              <a:gd name="connsiteY61" fmla="*/ 605482 h 1804087"/>
              <a:gd name="connsiteX62" fmla="*/ 2347783 w 2483708"/>
              <a:gd name="connsiteY62" fmla="*/ 518984 h 1804087"/>
              <a:gd name="connsiteX63" fmla="*/ 2310713 w 2483708"/>
              <a:gd name="connsiteY63" fmla="*/ 494271 h 1804087"/>
              <a:gd name="connsiteX64" fmla="*/ 2286000 w 2483708"/>
              <a:gd name="connsiteY64" fmla="*/ 457200 h 1804087"/>
              <a:gd name="connsiteX65" fmla="*/ 2224216 w 2483708"/>
              <a:gd name="connsiteY65" fmla="*/ 420130 h 1804087"/>
              <a:gd name="connsiteX66" fmla="*/ 2187146 w 2483708"/>
              <a:gd name="connsiteY66" fmla="*/ 395417 h 1804087"/>
              <a:gd name="connsiteX67" fmla="*/ 2150075 w 2483708"/>
              <a:gd name="connsiteY67" fmla="*/ 383060 h 1804087"/>
              <a:gd name="connsiteX68" fmla="*/ 2063578 w 2483708"/>
              <a:gd name="connsiteY68" fmla="*/ 345990 h 1804087"/>
              <a:gd name="connsiteX69" fmla="*/ 1964724 w 2483708"/>
              <a:gd name="connsiteY69" fmla="*/ 321276 h 1804087"/>
              <a:gd name="connsiteX70" fmla="*/ 1927654 w 2483708"/>
              <a:gd name="connsiteY70" fmla="*/ 296563 h 1804087"/>
              <a:gd name="connsiteX71" fmla="*/ 1890583 w 2483708"/>
              <a:gd name="connsiteY71" fmla="*/ 284206 h 1804087"/>
              <a:gd name="connsiteX72" fmla="*/ 1828800 w 2483708"/>
              <a:gd name="connsiteY72" fmla="*/ 259492 h 1804087"/>
              <a:gd name="connsiteX73" fmla="*/ 1791729 w 2483708"/>
              <a:gd name="connsiteY73" fmla="*/ 234779 h 1804087"/>
              <a:gd name="connsiteX74" fmla="*/ 1717589 w 2483708"/>
              <a:gd name="connsiteY74" fmla="*/ 210065 h 1804087"/>
              <a:gd name="connsiteX75" fmla="*/ 1643448 w 2483708"/>
              <a:gd name="connsiteY75" fmla="*/ 185352 h 1804087"/>
              <a:gd name="connsiteX76" fmla="*/ 1606378 w 2483708"/>
              <a:gd name="connsiteY76" fmla="*/ 172995 h 1804087"/>
              <a:gd name="connsiteX77" fmla="*/ 1519881 w 2483708"/>
              <a:gd name="connsiteY77" fmla="*/ 123568 h 1804087"/>
              <a:gd name="connsiteX78" fmla="*/ 1445740 w 2483708"/>
              <a:gd name="connsiteY78" fmla="*/ 98855 h 1804087"/>
              <a:gd name="connsiteX79" fmla="*/ 1408670 w 2483708"/>
              <a:gd name="connsiteY79" fmla="*/ 98855 h 18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2483708" h="1804087">
                <a:moveTo>
                  <a:pt x="1569308" y="74141"/>
                </a:moveTo>
                <a:cubicBezTo>
                  <a:pt x="1548713" y="78260"/>
                  <a:pt x="1528527" y="86498"/>
                  <a:pt x="1507524" y="86498"/>
                </a:cubicBezTo>
                <a:cubicBezTo>
                  <a:pt x="1488209" y="86498"/>
                  <a:pt x="1441422" y="67611"/>
                  <a:pt x="1421027" y="61784"/>
                </a:cubicBezTo>
                <a:cubicBezTo>
                  <a:pt x="1397130" y="54956"/>
                  <a:pt x="1331482" y="39620"/>
                  <a:pt x="1309816" y="37071"/>
                </a:cubicBezTo>
                <a:cubicBezTo>
                  <a:pt x="1260557" y="31276"/>
                  <a:pt x="1210830" y="30191"/>
                  <a:pt x="1161535" y="24714"/>
                </a:cubicBezTo>
                <a:cubicBezTo>
                  <a:pt x="1136634" y="21947"/>
                  <a:pt x="1112408" y="13786"/>
                  <a:pt x="1087394" y="12357"/>
                </a:cubicBezTo>
                <a:cubicBezTo>
                  <a:pt x="968069" y="5538"/>
                  <a:pt x="848497" y="4119"/>
                  <a:pt x="729048" y="0"/>
                </a:cubicBezTo>
                <a:cubicBezTo>
                  <a:pt x="701119" y="1995"/>
                  <a:pt x="552431" y="5327"/>
                  <a:pt x="494270" y="24714"/>
                </a:cubicBezTo>
                <a:cubicBezTo>
                  <a:pt x="476795" y="30539"/>
                  <a:pt x="461774" y="42171"/>
                  <a:pt x="444843" y="49427"/>
                </a:cubicBezTo>
                <a:cubicBezTo>
                  <a:pt x="432871" y="54558"/>
                  <a:pt x="419423" y="55959"/>
                  <a:pt x="407773" y="61784"/>
                </a:cubicBezTo>
                <a:cubicBezTo>
                  <a:pt x="394490" y="68426"/>
                  <a:pt x="382713" y="77763"/>
                  <a:pt x="370702" y="86498"/>
                </a:cubicBezTo>
                <a:cubicBezTo>
                  <a:pt x="337391" y="110724"/>
                  <a:pt x="300973" y="131513"/>
                  <a:pt x="271848" y="160638"/>
                </a:cubicBezTo>
                <a:lnTo>
                  <a:pt x="160637" y="271849"/>
                </a:lnTo>
                <a:cubicBezTo>
                  <a:pt x="148280" y="284206"/>
                  <a:pt x="133260" y="294379"/>
                  <a:pt x="123567" y="308919"/>
                </a:cubicBezTo>
                <a:lnTo>
                  <a:pt x="74140" y="383060"/>
                </a:lnTo>
                <a:lnTo>
                  <a:pt x="49427" y="420130"/>
                </a:lnTo>
                <a:cubicBezTo>
                  <a:pt x="45308" y="436606"/>
                  <a:pt x="41736" y="453228"/>
                  <a:pt x="37070" y="469557"/>
                </a:cubicBezTo>
                <a:cubicBezTo>
                  <a:pt x="23836" y="515876"/>
                  <a:pt x="22013" y="502939"/>
                  <a:pt x="12356" y="556055"/>
                </a:cubicBezTo>
                <a:cubicBezTo>
                  <a:pt x="7146" y="584710"/>
                  <a:pt x="4119" y="613720"/>
                  <a:pt x="0" y="642552"/>
                </a:cubicBezTo>
                <a:cubicBezTo>
                  <a:pt x="20626" y="828197"/>
                  <a:pt x="2527" y="683700"/>
                  <a:pt x="24713" y="827903"/>
                </a:cubicBezTo>
                <a:cubicBezTo>
                  <a:pt x="29142" y="856689"/>
                  <a:pt x="31860" y="885745"/>
                  <a:pt x="37070" y="914400"/>
                </a:cubicBezTo>
                <a:cubicBezTo>
                  <a:pt x="51662" y="994654"/>
                  <a:pt x="47227" y="935901"/>
                  <a:pt x="74140" y="1025611"/>
                </a:cubicBezTo>
                <a:cubicBezTo>
                  <a:pt x="80175" y="1045728"/>
                  <a:pt x="79855" y="1067470"/>
                  <a:pt x="86497" y="1087395"/>
                </a:cubicBezTo>
                <a:cubicBezTo>
                  <a:pt x="92322" y="1104870"/>
                  <a:pt x="103954" y="1119891"/>
                  <a:pt x="111210" y="1136822"/>
                </a:cubicBezTo>
                <a:cubicBezTo>
                  <a:pt x="116341" y="1148794"/>
                  <a:pt x="117742" y="1162242"/>
                  <a:pt x="123567" y="1173892"/>
                </a:cubicBezTo>
                <a:cubicBezTo>
                  <a:pt x="145618" y="1217993"/>
                  <a:pt x="189670" y="1252353"/>
                  <a:pt x="222421" y="1285103"/>
                </a:cubicBezTo>
                <a:lnTo>
                  <a:pt x="259492" y="1322173"/>
                </a:lnTo>
                <a:cubicBezTo>
                  <a:pt x="267730" y="1338649"/>
                  <a:pt x="273499" y="1356611"/>
                  <a:pt x="284205" y="1371600"/>
                </a:cubicBezTo>
                <a:cubicBezTo>
                  <a:pt x="308855" y="1406111"/>
                  <a:pt x="405215" y="1472868"/>
                  <a:pt x="420129" y="1482811"/>
                </a:cubicBezTo>
                <a:cubicBezTo>
                  <a:pt x="432486" y="1491049"/>
                  <a:pt x="445791" y="1498017"/>
                  <a:pt x="457200" y="1507525"/>
                </a:cubicBezTo>
                <a:cubicBezTo>
                  <a:pt x="470625" y="1518712"/>
                  <a:pt x="479527" y="1535213"/>
                  <a:pt x="494270" y="1544595"/>
                </a:cubicBezTo>
                <a:cubicBezTo>
                  <a:pt x="525351" y="1564374"/>
                  <a:pt x="558174" y="1582372"/>
                  <a:pt x="593124" y="1594022"/>
                </a:cubicBezTo>
                <a:cubicBezTo>
                  <a:pt x="605481" y="1598141"/>
                  <a:pt x="618544" y="1600554"/>
                  <a:pt x="630194" y="1606379"/>
                </a:cubicBezTo>
                <a:cubicBezTo>
                  <a:pt x="643477" y="1613021"/>
                  <a:pt x="653615" y="1625242"/>
                  <a:pt x="667265" y="1631092"/>
                </a:cubicBezTo>
                <a:cubicBezTo>
                  <a:pt x="682875" y="1637782"/>
                  <a:pt x="700363" y="1638783"/>
                  <a:pt x="716692" y="1643449"/>
                </a:cubicBezTo>
                <a:cubicBezTo>
                  <a:pt x="729216" y="1647027"/>
                  <a:pt x="741238" y="1652228"/>
                  <a:pt x="753762" y="1655806"/>
                </a:cubicBezTo>
                <a:cubicBezTo>
                  <a:pt x="770091" y="1660472"/>
                  <a:pt x="786860" y="1663498"/>
                  <a:pt x="803189" y="1668163"/>
                </a:cubicBezTo>
                <a:cubicBezTo>
                  <a:pt x="815713" y="1671741"/>
                  <a:pt x="827411" y="1678378"/>
                  <a:pt x="840259" y="1680519"/>
                </a:cubicBezTo>
                <a:cubicBezTo>
                  <a:pt x="877050" y="1686651"/>
                  <a:pt x="914400" y="1688757"/>
                  <a:pt x="951470" y="1692876"/>
                </a:cubicBezTo>
                <a:cubicBezTo>
                  <a:pt x="984421" y="1701114"/>
                  <a:pt x="1017018" y="1710929"/>
                  <a:pt x="1050324" y="1717590"/>
                </a:cubicBezTo>
                <a:cubicBezTo>
                  <a:pt x="1136676" y="1734859"/>
                  <a:pt x="1091391" y="1726493"/>
                  <a:pt x="1186248" y="1742303"/>
                </a:cubicBezTo>
                <a:cubicBezTo>
                  <a:pt x="1287034" y="1782618"/>
                  <a:pt x="1226279" y="1762666"/>
                  <a:pt x="1371600" y="1791730"/>
                </a:cubicBezTo>
                <a:lnTo>
                  <a:pt x="1433383" y="1804087"/>
                </a:lnTo>
                <a:cubicBezTo>
                  <a:pt x="1556951" y="1799968"/>
                  <a:pt x="1680651" y="1798784"/>
                  <a:pt x="1804086" y="1791730"/>
                </a:cubicBezTo>
                <a:cubicBezTo>
                  <a:pt x="1825054" y="1790532"/>
                  <a:pt x="1845079" y="1782343"/>
                  <a:pt x="1865870" y="1779373"/>
                </a:cubicBezTo>
                <a:cubicBezTo>
                  <a:pt x="1902794" y="1774098"/>
                  <a:pt x="1940011" y="1771136"/>
                  <a:pt x="1977081" y="1767017"/>
                </a:cubicBezTo>
                <a:cubicBezTo>
                  <a:pt x="2001794" y="1758779"/>
                  <a:pt x="2025677" y="1747412"/>
                  <a:pt x="2051221" y="1742303"/>
                </a:cubicBezTo>
                <a:cubicBezTo>
                  <a:pt x="2129658" y="1726615"/>
                  <a:pt x="2092629" y="1735040"/>
                  <a:pt x="2162432" y="1717590"/>
                </a:cubicBezTo>
                <a:lnTo>
                  <a:pt x="2236573" y="1668163"/>
                </a:lnTo>
                <a:cubicBezTo>
                  <a:pt x="2265905" y="1648608"/>
                  <a:pt x="2296255" y="1629363"/>
                  <a:pt x="2323070" y="1606379"/>
                </a:cubicBezTo>
                <a:cubicBezTo>
                  <a:pt x="2336338" y="1595006"/>
                  <a:pt x="2348767" y="1582577"/>
                  <a:pt x="2360140" y="1569309"/>
                </a:cubicBezTo>
                <a:cubicBezTo>
                  <a:pt x="2410764" y="1510247"/>
                  <a:pt x="2385762" y="1533739"/>
                  <a:pt x="2421924" y="1470455"/>
                </a:cubicBezTo>
                <a:cubicBezTo>
                  <a:pt x="2429292" y="1457561"/>
                  <a:pt x="2438399" y="1445741"/>
                  <a:pt x="2446637" y="1433384"/>
                </a:cubicBezTo>
                <a:cubicBezTo>
                  <a:pt x="2450756" y="1416908"/>
                  <a:pt x="2454328" y="1400286"/>
                  <a:pt x="2458994" y="1383957"/>
                </a:cubicBezTo>
                <a:cubicBezTo>
                  <a:pt x="2462572" y="1371433"/>
                  <a:pt x="2468525" y="1359602"/>
                  <a:pt x="2471351" y="1346887"/>
                </a:cubicBezTo>
                <a:cubicBezTo>
                  <a:pt x="2476786" y="1322429"/>
                  <a:pt x="2479589" y="1297460"/>
                  <a:pt x="2483708" y="1272746"/>
                </a:cubicBezTo>
                <a:cubicBezTo>
                  <a:pt x="2479589" y="1198606"/>
                  <a:pt x="2477046" y="1124361"/>
                  <a:pt x="2471351" y="1050325"/>
                </a:cubicBezTo>
                <a:cubicBezTo>
                  <a:pt x="2466945" y="993045"/>
                  <a:pt x="2458831" y="944559"/>
                  <a:pt x="2446637" y="889687"/>
                </a:cubicBezTo>
                <a:cubicBezTo>
                  <a:pt x="2442953" y="873109"/>
                  <a:pt x="2438946" y="856589"/>
                  <a:pt x="2434281" y="840260"/>
                </a:cubicBezTo>
                <a:cubicBezTo>
                  <a:pt x="2430703" y="827736"/>
                  <a:pt x="2426043" y="815547"/>
                  <a:pt x="2421924" y="803190"/>
                </a:cubicBezTo>
                <a:cubicBezTo>
                  <a:pt x="2417981" y="775592"/>
                  <a:pt x="2404069" y="673418"/>
                  <a:pt x="2397210" y="642552"/>
                </a:cubicBezTo>
                <a:cubicBezTo>
                  <a:pt x="2394385" y="629837"/>
                  <a:pt x="2388432" y="618006"/>
                  <a:pt x="2384854" y="605482"/>
                </a:cubicBezTo>
                <a:cubicBezTo>
                  <a:pt x="2373511" y="565780"/>
                  <a:pt x="2377881" y="549082"/>
                  <a:pt x="2347783" y="518984"/>
                </a:cubicBezTo>
                <a:cubicBezTo>
                  <a:pt x="2337282" y="508483"/>
                  <a:pt x="2323070" y="502509"/>
                  <a:pt x="2310713" y="494271"/>
                </a:cubicBezTo>
                <a:cubicBezTo>
                  <a:pt x="2302475" y="481914"/>
                  <a:pt x="2297276" y="466865"/>
                  <a:pt x="2286000" y="457200"/>
                </a:cubicBezTo>
                <a:cubicBezTo>
                  <a:pt x="2267765" y="441570"/>
                  <a:pt x="2244583" y="432859"/>
                  <a:pt x="2224216" y="420130"/>
                </a:cubicBezTo>
                <a:cubicBezTo>
                  <a:pt x="2211623" y="412259"/>
                  <a:pt x="2200429" y="402058"/>
                  <a:pt x="2187146" y="395417"/>
                </a:cubicBezTo>
                <a:cubicBezTo>
                  <a:pt x="2175496" y="389592"/>
                  <a:pt x="2162047" y="388191"/>
                  <a:pt x="2150075" y="383060"/>
                </a:cubicBezTo>
                <a:cubicBezTo>
                  <a:pt x="2100558" y="361838"/>
                  <a:pt x="2109949" y="357583"/>
                  <a:pt x="2063578" y="345990"/>
                </a:cubicBezTo>
                <a:cubicBezTo>
                  <a:pt x="2035377" y="338940"/>
                  <a:pt x="1992971" y="335399"/>
                  <a:pt x="1964724" y="321276"/>
                </a:cubicBezTo>
                <a:cubicBezTo>
                  <a:pt x="1951441" y="314635"/>
                  <a:pt x="1940937" y="303204"/>
                  <a:pt x="1927654" y="296563"/>
                </a:cubicBezTo>
                <a:cubicBezTo>
                  <a:pt x="1916004" y="290738"/>
                  <a:pt x="1902779" y="288780"/>
                  <a:pt x="1890583" y="284206"/>
                </a:cubicBezTo>
                <a:cubicBezTo>
                  <a:pt x="1869814" y="276418"/>
                  <a:pt x="1848639" y="269412"/>
                  <a:pt x="1828800" y="259492"/>
                </a:cubicBezTo>
                <a:cubicBezTo>
                  <a:pt x="1815517" y="252850"/>
                  <a:pt x="1805300" y="240811"/>
                  <a:pt x="1791729" y="234779"/>
                </a:cubicBezTo>
                <a:cubicBezTo>
                  <a:pt x="1767924" y="224199"/>
                  <a:pt x="1742302" y="218303"/>
                  <a:pt x="1717589" y="210065"/>
                </a:cubicBezTo>
                <a:lnTo>
                  <a:pt x="1643448" y="185352"/>
                </a:lnTo>
                <a:cubicBezTo>
                  <a:pt x="1631091" y="181233"/>
                  <a:pt x="1617216" y="180220"/>
                  <a:pt x="1606378" y="172995"/>
                </a:cubicBezTo>
                <a:cubicBezTo>
                  <a:pt x="1572943" y="150705"/>
                  <a:pt x="1559071" y="139244"/>
                  <a:pt x="1519881" y="123568"/>
                </a:cubicBezTo>
                <a:cubicBezTo>
                  <a:pt x="1495694" y="113893"/>
                  <a:pt x="1471790" y="98855"/>
                  <a:pt x="1445740" y="98855"/>
                </a:cubicBezTo>
                <a:lnTo>
                  <a:pt x="1408670" y="98855"/>
                </a:lnTo>
              </a:path>
            </a:pathLst>
          </a:cu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dirty="0"/>
          </a:p>
        </p:txBody>
      </p:sp>
    </p:spTree>
    <p:extLst>
      <p:ext uri="{BB962C8B-B14F-4D97-AF65-F5344CB8AC3E}">
        <p14:creationId xmlns:p14="http://schemas.microsoft.com/office/powerpoint/2010/main" val="3663169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937E76D8-88BD-B234-8536-8179D0895C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8827" y="1532239"/>
            <a:ext cx="4189627" cy="3142220"/>
          </a:xfrm>
          <a:prstGeom prst="rect">
            <a:avLst/>
          </a:prstGeom>
          <a:noFill/>
          <a:extLst>
            <a:ext uri="{909E8E84-426E-40DD-AFC4-6F175D3DCCD1}">
              <a14:hiddenFill xmlns:a14="http://schemas.microsoft.com/office/drawing/2010/main">
                <a:solidFill>
                  <a:srgbClr val="FFFFFF"/>
                </a:solidFill>
              </a14:hiddenFill>
            </a:ext>
          </a:extLst>
        </p:spPr>
      </p:pic>
      <p:sp>
        <p:nvSpPr>
          <p:cNvPr id="4" name="Title 2">
            <a:extLst>
              <a:ext uri="{FF2B5EF4-FFF2-40B4-BE49-F238E27FC236}">
                <a16:creationId xmlns:a16="http://schemas.microsoft.com/office/drawing/2014/main" id="{F1A0F1B5-FF21-BFBC-B36E-8CF3CECE4C84}"/>
              </a:ext>
            </a:extLst>
          </p:cNvPr>
          <p:cNvSpPr>
            <a:spLocks noGrp="1"/>
          </p:cNvSpPr>
          <p:nvPr>
            <p:ph type="title"/>
          </p:nvPr>
        </p:nvSpPr>
        <p:spPr>
          <a:xfrm>
            <a:off x="328827" y="378083"/>
            <a:ext cx="11235267" cy="647183"/>
          </a:xfrm>
        </p:spPr>
        <p:txBody>
          <a:bodyPr/>
          <a:lstStyle/>
          <a:p>
            <a:r>
              <a:rPr lang="en-US" dirty="0">
                <a:solidFill>
                  <a:srgbClr val="002060"/>
                </a:solidFill>
                <a:latin typeface="Arial" panose="020B0604020202020204" pitchFamily="34" charset="0"/>
                <a:ea typeface="ＭＳ Ｐゴシック"/>
                <a:cs typeface="Arial" panose="020B0604020202020204" pitchFamily="34" charset="0"/>
              </a:rPr>
              <a:t>The Ames Housing dataset</a:t>
            </a:r>
          </a:p>
        </p:txBody>
      </p:sp>
      <p:sp>
        <p:nvSpPr>
          <p:cNvPr id="6" name="TextBox 5">
            <a:extLst>
              <a:ext uri="{FF2B5EF4-FFF2-40B4-BE49-F238E27FC236}">
                <a16:creationId xmlns:a16="http://schemas.microsoft.com/office/drawing/2014/main" id="{F68B75CA-E6BC-8719-F370-F41255BD2616}"/>
              </a:ext>
            </a:extLst>
          </p:cNvPr>
          <p:cNvSpPr txBox="1"/>
          <p:nvPr/>
        </p:nvSpPr>
        <p:spPr>
          <a:xfrm>
            <a:off x="5162034" y="1532239"/>
            <a:ext cx="6098058" cy="4247317"/>
          </a:xfrm>
          <a:prstGeom prst="rect">
            <a:avLst/>
          </a:prstGeom>
          <a:noFill/>
        </p:spPr>
        <p:txBody>
          <a:bodyPr wrap="square">
            <a:spAutoFit/>
          </a:bodyPr>
          <a:lstStyle/>
          <a:p>
            <a:pPr algn="l" fontAlgn="base">
              <a:buFont typeface="Arial" panose="020B0604020202020204" pitchFamily="34" charset="0"/>
              <a:buChar char="•"/>
            </a:pPr>
            <a:r>
              <a:rPr lang="en-AU" b="0" i="1" dirty="0">
                <a:effectLst/>
                <a:latin typeface="Arial" panose="020B0604020202020204" pitchFamily="34" charset="0"/>
                <a:cs typeface="Arial" panose="020B0604020202020204" pitchFamily="34" charset="0"/>
              </a:rPr>
              <a:t>Number of Instances</a:t>
            </a:r>
            <a:r>
              <a:rPr lang="en-AU" b="0" i="0" dirty="0">
                <a:effectLst/>
                <a:latin typeface="Arial" panose="020B0604020202020204" pitchFamily="34" charset="0"/>
                <a:cs typeface="Arial" panose="020B0604020202020204" pitchFamily="34" charset="0"/>
              </a:rPr>
              <a:t>: the dataset consists of 2,930 instances or </a:t>
            </a:r>
            <a:r>
              <a:rPr lang="en-AU" b="1" i="0" dirty="0">
                <a:effectLst/>
                <a:latin typeface="Arial" panose="020B0604020202020204" pitchFamily="34" charset="0"/>
                <a:cs typeface="Arial" panose="020B0604020202020204" pitchFamily="34" charset="0"/>
              </a:rPr>
              <a:t>observations</a:t>
            </a:r>
            <a:r>
              <a:rPr lang="en-AU" b="0" i="0" dirty="0">
                <a:effectLst/>
                <a:latin typeface="Arial" panose="020B0604020202020204" pitchFamily="34" charset="0"/>
                <a:cs typeface="Arial" panose="020B0604020202020204" pitchFamily="34" charset="0"/>
              </a:rPr>
              <a:t>.</a:t>
            </a:r>
          </a:p>
          <a:p>
            <a:pPr algn="l" fontAlgn="base">
              <a:buFont typeface="Arial" panose="020B0604020202020204" pitchFamily="34" charset="0"/>
              <a:buChar char="•"/>
            </a:pPr>
            <a:endParaRPr lang="en-AU" b="0" i="0" dirty="0">
              <a:effectLst/>
              <a:latin typeface="Arial" panose="020B0604020202020204" pitchFamily="34" charset="0"/>
              <a:cs typeface="Arial" panose="020B0604020202020204" pitchFamily="34" charset="0"/>
            </a:endParaRPr>
          </a:p>
          <a:p>
            <a:pPr algn="l" fontAlgn="base">
              <a:buFont typeface="Arial" panose="020B0604020202020204" pitchFamily="34" charset="0"/>
              <a:buChar char="•"/>
            </a:pPr>
            <a:r>
              <a:rPr lang="en-AU" b="0" i="0" dirty="0">
                <a:effectLst/>
                <a:latin typeface="Arial" panose="020B0604020202020204" pitchFamily="34" charset="0"/>
                <a:cs typeface="Arial" panose="020B0604020202020204" pitchFamily="34" charset="0"/>
              </a:rPr>
              <a:t>Number of Features: there are 79 different features or </a:t>
            </a:r>
            <a:r>
              <a:rPr lang="en-AU" b="1" i="0" dirty="0">
                <a:effectLst/>
                <a:latin typeface="Arial" panose="020B0604020202020204" pitchFamily="34" charset="0"/>
                <a:cs typeface="Arial" panose="020B0604020202020204" pitchFamily="34" charset="0"/>
              </a:rPr>
              <a:t>variables</a:t>
            </a:r>
            <a:r>
              <a:rPr lang="en-AU" b="0" i="0" dirty="0">
                <a:effectLst/>
                <a:latin typeface="Arial" panose="020B0604020202020204" pitchFamily="34" charset="0"/>
                <a:cs typeface="Arial" panose="020B0604020202020204" pitchFamily="34" charset="0"/>
              </a:rPr>
              <a:t> that describe various aspects of the residential properties.</a:t>
            </a:r>
          </a:p>
          <a:p>
            <a:pPr algn="l" fontAlgn="base">
              <a:buFont typeface="Arial" panose="020B0604020202020204" pitchFamily="34" charset="0"/>
              <a:buChar char="•"/>
            </a:pPr>
            <a:endParaRPr lang="en-AU" b="0" i="0" dirty="0">
              <a:effectLst/>
              <a:latin typeface="Arial" panose="020B0604020202020204" pitchFamily="34" charset="0"/>
              <a:cs typeface="Arial" panose="020B0604020202020204" pitchFamily="34" charset="0"/>
            </a:endParaRPr>
          </a:p>
          <a:p>
            <a:pPr algn="l" fontAlgn="base">
              <a:buFont typeface="Arial" panose="020B0604020202020204" pitchFamily="34" charset="0"/>
              <a:buChar char="•"/>
            </a:pPr>
            <a:r>
              <a:rPr lang="en-AU" b="0" i="1" dirty="0">
                <a:effectLst/>
                <a:latin typeface="Arial" panose="020B0604020202020204" pitchFamily="34" charset="0"/>
                <a:cs typeface="Arial" panose="020B0604020202020204" pitchFamily="34" charset="0"/>
              </a:rPr>
              <a:t>Target Variable</a:t>
            </a:r>
            <a:r>
              <a:rPr lang="en-AU" b="0" i="0" dirty="0">
                <a:effectLst/>
                <a:latin typeface="Arial" panose="020B0604020202020204" pitchFamily="34" charset="0"/>
                <a:cs typeface="Arial" panose="020B0604020202020204" pitchFamily="34" charset="0"/>
              </a:rPr>
              <a:t>: the target variable (or </a:t>
            </a:r>
            <a:r>
              <a:rPr lang="en-AU" b="1" i="0" dirty="0">
                <a:effectLst/>
                <a:latin typeface="Arial" panose="020B0604020202020204" pitchFamily="34" charset="0"/>
                <a:cs typeface="Arial" panose="020B0604020202020204" pitchFamily="34" charset="0"/>
              </a:rPr>
              <a:t>outcome</a:t>
            </a:r>
            <a:r>
              <a:rPr lang="en-AU" b="0" i="0" dirty="0">
                <a:effectLst/>
                <a:latin typeface="Arial" panose="020B0604020202020204" pitchFamily="34" charset="0"/>
                <a:cs typeface="Arial" panose="020B0604020202020204" pitchFamily="34" charset="0"/>
              </a:rPr>
              <a:t>) in the dataset is the ”</a:t>
            </a:r>
            <a:r>
              <a:rPr lang="en-AU" b="0" i="0" dirty="0" err="1">
                <a:effectLst/>
                <a:latin typeface="Arial" panose="020B0604020202020204" pitchFamily="34" charset="0"/>
                <a:cs typeface="Arial" panose="020B0604020202020204" pitchFamily="34" charset="0"/>
              </a:rPr>
              <a:t>sale_price</a:t>
            </a:r>
            <a:r>
              <a:rPr lang="en-AU" b="0" i="0" dirty="0">
                <a:effectLst/>
                <a:latin typeface="Arial" panose="020B0604020202020204" pitchFamily="34" charset="0"/>
                <a:cs typeface="Arial" panose="020B0604020202020204" pitchFamily="34" charset="0"/>
              </a:rPr>
              <a:t>" representing the selling price of the houses.</a:t>
            </a:r>
          </a:p>
          <a:p>
            <a:pPr algn="l" fontAlgn="base">
              <a:buFont typeface="Arial" panose="020B0604020202020204" pitchFamily="34" charset="0"/>
              <a:buChar char="•"/>
            </a:pPr>
            <a:endParaRPr lang="en-AU" b="0" i="0" dirty="0">
              <a:effectLst/>
              <a:latin typeface="Arial" panose="020B0604020202020204" pitchFamily="34" charset="0"/>
              <a:cs typeface="Arial" panose="020B0604020202020204" pitchFamily="34" charset="0"/>
            </a:endParaRPr>
          </a:p>
          <a:p>
            <a:pPr algn="l" fontAlgn="base">
              <a:buFont typeface="Arial" panose="020B0604020202020204" pitchFamily="34" charset="0"/>
              <a:buChar char="•"/>
            </a:pPr>
            <a:r>
              <a:rPr lang="en-AU" b="0" i="1" dirty="0">
                <a:effectLst/>
                <a:latin typeface="Arial" panose="020B0604020202020204" pitchFamily="34" charset="0"/>
                <a:cs typeface="Arial" panose="020B0604020202020204" pitchFamily="34" charset="0"/>
              </a:rPr>
              <a:t>Data Types</a:t>
            </a:r>
            <a:r>
              <a:rPr lang="en-AU" b="0" i="0" dirty="0">
                <a:effectLst/>
                <a:latin typeface="Arial" panose="020B0604020202020204" pitchFamily="34" charset="0"/>
                <a:cs typeface="Arial" panose="020B0604020202020204" pitchFamily="34" charset="0"/>
              </a:rPr>
              <a:t>: the features include both numerical and categorical variables, covering a wide range of aspects such as lot size, number of rooms, location, construction, and more.</a:t>
            </a:r>
          </a:p>
        </p:txBody>
      </p:sp>
    </p:spTree>
    <p:extLst>
      <p:ext uri="{BB962C8B-B14F-4D97-AF65-F5344CB8AC3E}">
        <p14:creationId xmlns:p14="http://schemas.microsoft.com/office/powerpoint/2010/main" val="27483507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C8C9D94-3497-33C2-B3B9-52239D2A79F7}"/>
              </a:ext>
            </a:extLst>
          </p:cNvPr>
          <p:cNvSpPr>
            <a:spLocks noGrp="1"/>
          </p:cNvSpPr>
          <p:nvPr>
            <p:ph type="title"/>
          </p:nvPr>
        </p:nvSpPr>
        <p:spPr>
          <a:xfrm>
            <a:off x="561494" y="323521"/>
            <a:ext cx="11235267" cy="647183"/>
          </a:xfrm>
        </p:spPr>
        <p:txBody>
          <a:bodyPr/>
          <a:lstStyle/>
          <a:p>
            <a:r>
              <a:rPr lang="en-US" dirty="0">
                <a:solidFill>
                  <a:srgbClr val="002060"/>
                </a:solidFill>
                <a:latin typeface="Arial" panose="020B0604020202020204" pitchFamily="34" charset="0"/>
                <a:ea typeface="ＭＳ Ｐゴシック"/>
                <a:cs typeface="Arial" panose="020B0604020202020204" pitchFamily="34" charset="0"/>
              </a:rPr>
              <a:t>Linear regression </a:t>
            </a:r>
          </a:p>
        </p:txBody>
      </p:sp>
      <p:pic>
        <p:nvPicPr>
          <p:cNvPr id="5" name="Picture 4">
            <a:extLst>
              <a:ext uri="{FF2B5EF4-FFF2-40B4-BE49-F238E27FC236}">
                <a16:creationId xmlns:a16="http://schemas.microsoft.com/office/drawing/2014/main" id="{A1B08906-23A1-D445-EF45-CB1EE231E623}"/>
              </a:ext>
            </a:extLst>
          </p:cNvPr>
          <p:cNvPicPr>
            <a:picLocks noChangeAspect="1"/>
          </p:cNvPicPr>
          <p:nvPr/>
        </p:nvPicPr>
        <p:blipFill>
          <a:blip r:embed="rId3"/>
          <a:stretch>
            <a:fillRect/>
          </a:stretch>
        </p:blipFill>
        <p:spPr>
          <a:xfrm>
            <a:off x="312113" y="1252196"/>
            <a:ext cx="5318206" cy="5403921"/>
          </a:xfrm>
          <a:prstGeom prst="rect">
            <a:avLst/>
          </a:prstGeom>
        </p:spPr>
      </p:pic>
      <p:pic>
        <p:nvPicPr>
          <p:cNvPr id="7" name="Picture 6">
            <a:extLst>
              <a:ext uri="{FF2B5EF4-FFF2-40B4-BE49-F238E27FC236}">
                <a16:creationId xmlns:a16="http://schemas.microsoft.com/office/drawing/2014/main" id="{AF804533-9577-D4E4-4D5B-D195C21FC63D}"/>
              </a:ext>
            </a:extLst>
          </p:cNvPr>
          <p:cNvPicPr>
            <a:picLocks noChangeAspect="1"/>
          </p:cNvPicPr>
          <p:nvPr/>
        </p:nvPicPr>
        <p:blipFill>
          <a:blip r:embed="rId4"/>
          <a:stretch>
            <a:fillRect/>
          </a:stretch>
        </p:blipFill>
        <p:spPr>
          <a:xfrm>
            <a:off x="5795699" y="1118496"/>
            <a:ext cx="6205306" cy="4432361"/>
          </a:xfrm>
          <a:prstGeom prst="rect">
            <a:avLst/>
          </a:prstGeom>
        </p:spPr>
      </p:pic>
    </p:spTree>
    <p:extLst>
      <p:ext uri="{BB962C8B-B14F-4D97-AF65-F5344CB8AC3E}">
        <p14:creationId xmlns:p14="http://schemas.microsoft.com/office/powerpoint/2010/main" val="6446733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01087A4-2D2E-70F1-4E3C-290EBB8E1968}"/>
              </a:ext>
            </a:extLst>
          </p:cNvPr>
          <p:cNvSpPr>
            <a:spLocks noGrp="1"/>
          </p:cNvSpPr>
          <p:nvPr>
            <p:ph type="title"/>
          </p:nvPr>
        </p:nvSpPr>
        <p:spPr>
          <a:xfrm>
            <a:off x="292629" y="269362"/>
            <a:ext cx="11235267" cy="647183"/>
          </a:xfrm>
        </p:spPr>
        <p:txBody>
          <a:bodyPr/>
          <a:lstStyle/>
          <a:p>
            <a:r>
              <a:rPr lang="en-US" dirty="0" err="1">
                <a:solidFill>
                  <a:srgbClr val="002060"/>
                </a:solidFill>
                <a:latin typeface="Arial" panose="020B0604020202020204" pitchFamily="34" charset="0"/>
                <a:cs typeface="Arial" panose="020B0604020202020204" pitchFamily="34" charset="0"/>
              </a:rPr>
              <a:t>Tidymodels</a:t>
            </a:r>
            <a:endParaRPr lang="en-US" dirty="0">
              <a:solidFill>
                <a:srgbClr val="002060"/>
              </a:solidFill>
              <a:latin typeface="Arial" panose="020B0604020202020204" pitchFamily="34" charset="0"/>
              <a:cs typeface="Arial" panose="020B0604020202020204" pitchFamily="34" charset="0"/>
            </a:endParaRPr>
          </a:p>
        </p:txBody>
      </p:sp>
      <p:pic>
        <p:nvPicPr>
          <p:cNvPr id="4098" name="Picture 2" descr="A Gentle Introduction To Tidymodels · R Views, 57% OFF">
            <a:extLst>
              <a:ext uri="{FF2B5EF4-FFF2-40B4-BE49-F238E27FC236}">
                <a16:creationId xmlns:a16="http://schemas.microsoft.com/office/drawing/2014/main" id="{275B3C47-887F-8DC9-2818-62C0A412375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97127" y="916545"/>
            <a:ext cx="7847012" cy="54456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8523447"/>
      </p:ext>
    </p:extLst>
  </p:cSld>
  <p:clrMapOvr>
    <a:overrideClrMapping bg1="lt1" tx1="dk1" bg2="lt2" tx2="dk2" accent1="accent1" accent2="accent2" accent3="accent3" accent4="accent4" accent5="accent5" accent6="accent6" hlink="hlink" folHlink="folHlink"/>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Master 2">
  <a:themeElements>
    <a:clrScheme name="The University of Sydney_Color Theme">
      <a:dk1>
        <a:sysClr val="windowText" lastClr="000000"/>
      </a:dk1>
      <a:lt1>
        <a:sysClr val="window" lastClr="FFFFFF"/>
      </a:lt1>
      <a:dk2>
        <a:srgbClr val="0148A4"/>
      </a:dk2>
      <a:lt2>
        <a:srgbClr val="EEECE1"/>
      </a:lt2>
      <a:accent1>
        <a:srgbClr val="E64626"/>
      </a:accent1>
      <a:accent2>
        <a:srgbClr val="EF8025"/>
      </a:accent2>
      <a:accent3>
        <a:srgbClr val="FFB800"/>
      </a:accent3>
      <a:accent4>
        <a:srgbClr val="5C923E"/>
      </a:accent4>
      <a:accent5>
        <a:srgbClr val="5496DB"/>
      </a:accent5>
      <a:accent6>
        <a:srgbClr val="0148A4"/>
      </a:accent6>
      <a:hlink>
        <a:srgbClr val="E64626"/>
      </a:hlink>
      <a:folHlink>
        <a:srgbClr val="F05133"/>
      </a:folHlink>
    </a:clrScheme>
    <a:fontScheme name="Median">
      <a:majorFont>
        <a:latin typeface="Tw Cen MT"/>
        <a:ea typeface=""/>
        <a:cs typeface=""/>
        <a:font script="Grek" typeface="Calibri"/>
        <a:font script="Cyrl" typeface="Calibri"/>
        <a:font script="Jpan" typeface="ＭＳ Ｐゴシック"/>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w Cen MT"/>
        <a:ea typeface=""/>
        <a:cs typeface=""/>
        <a:font script="Grek" typeface="Calibri"/>
        <a:font script="Cyrl" typeface="Calibri"/>
        <a:font script="Jpan" typeface="ＭＳ Ｐゴシック"/>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pt-template-widescreen-oct-28-2019_compressed" id="{FBFC58D5-D9DE-6A4B-868C-F57A4B1FBB3F}" vid="{4C6962E9-7BF3-0E4C-BEC7-E79FA6F424B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The University of Sydney_Color Theme">
    <a:dk1>
      <a:sysClr val="windowText" lastClr="000000"/>
    </a:dk1>
    <a:lt1>
      <a:sysClr val="window" lastClr="FFFFFF"/>
    </a:lt1>
    <a:dk2>
      <a:srgbClr val="0148A4"/>
    </a:dk2>
    <a:lt2>
      <a:srgbClr val="EEECE1"/>
    </a:lt2>
    <a:accent1>
      <a:srgbClr val="E64626"/>
    </a:accent1>
    <a:accent2>
      <a:srgbClr val="EF8025"/>
    </a:accent2>
    <a:accent3>
      <a:srgbClr val="FFB800"/>
    </a:accent3>
    <a:accent4>
      <a:srgbClr val="5C923E"/>
    </a:accent4>
    <a:accent5>
      <a:srgbClr val="5496DB"/>
    </a:accent5>
    <a:accent6>
      <a:srgbClr val="0148A4"/>
    </a:accent6>
    <a:hlink>
      <a:srgbClr val="E64626"/>
    </a:hlink>
    <a:folHlink>
      <a:srgbClr val="F05133"/>
    </a:folHlink>
  </a:clrScheme>
</a:themeOverride>
</file>

<file path=docProps/app.xml><?xml version="1.0" encoding="utf-8"?>
<Properties xmlns="http://schemas.openxmlformats.org/officeDocument/2006/extended-properties" xmlns:vt="http://schemas.openxmlformats.org/officeDocument/2006/docPropsVTypes">
  <TotalTime>17523</TotalTime>
  <Words>1463</Words>
  <Application>Microsoft Macintosh PowerPoint</Application>
  <PresentationFormat>Widescreen</PresentationFormat>
  <Paragraphs>131</Paragraphs>
  <Slides>19</Slides>
  <Notes>19</Notes>
  <HiddenSlides>10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19</vt:i4>
      </vt:variant>
    </vt:vector>
  </HeadingPairs>
  <TitlesOfParts>
    <vt:vector size="31" baseType="lpstr">
      <vt:lpstr>-apple-system</vt:lpstr>
      <vt:lpstr>Arial</vt:lpstr>
      <vt:lpstr>Calibri</vt:lpstr>
      <vt:lpstr>Calibri Light</vt:lpstr>
      <vt:lpstr>Courier New</vt:lpstr>
      <vt:lpstr>Inter</vt:lpstr>
      <vt:lpstr>Lato</vt:lpstr>
      <vt:lpstr>Lucida Grande</vt:lpstr>
      <vt:lpstr>Merriweather</vt:lpstr>
      <vt:lpstr>Tw Cen MT</vt:lpstr>
      <vt:lpstr>Office Theme</vt:lpstr>
      <vt:lpstr>Master 2</vt:lpstr>
      <vt:lpstr>Getting Started with Machine Learning in R  </vt:lpstr>
      <vt:lpstr>Code of Conduct</vt:lpstr>
      <vt:lpstr>Learning by experience</vt:lpstr>
      <vt:lpstr>PowerPoint Presentation</vt:lpstr>
      <vt:lpstr>PowerPoint Presentation</vt:lpstr>
      <vt:lpstr>PowerPoint Presentation</vt:lpstr>
      <vt:lpstr>The Ames Housing dataset</vt:lpstr>
      <vt:lpstr>Linear regression </vt:lpstr>
      <vt:lpstr>Tidymodels</vt:lpstr>
      <vt:lpstr>The whole game</vt:lpstr>
      <vt:lpstr>The zoo dataset</vt:lpstr>
      <vt:lpstr>How to use the tutorial</vt:lpstr>
      <vt:lpstr>How to use the tutorial</vt:lpstr>
      <vt:lpstr>How to use the tutorial</vt:lpstr>
      <vt:lpstr>Asking for Help</vt:lpstr>
      <vt:lpstr>Your turn!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Getting Started with Machine Learning in R</dc:title>
  <dc:creator>Giorgia Mori</dc:creator>
  <cp:lastModifiedBy>Giorgia Mori</cp:lastModifiedBy>
  <cp:revision>9</cp:revision>
  <dcterms:created xsi:type="dcterms:W3CDTF">2023-08-01T05:22:01Z</dcterms:created>
  <dcterms:modified xsi:type="dcterms:W3CDTF">2024-05-29T05:49:10Z</dcterms:modified>
</cp:coreProperties>
</file>